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32" r:id="rId2"/>
  </p:sldMasterIdLst>
  <p:notesMasterIdLst>
    <p:notesMasterId r:id="rId13"/>
  </p:notesMasterIdLst>
  <p:sldIdLst>
    <p:sldId id="264" r:id="rId3"/>
    <p:sldId id="352" r:id="rId4"/>
    <p:sldId id="363" r:id="rId5"/>
    <p:sldId id="364" r:id="rId6"/>
    <p:sldId id="358" r:id="rId7"/>
    <p:sldId id="367" r:id="rId8"/>
    <p:sldId id="366" r:id="rId9"/>
    <p:sldId id="368" r:id="rId10"/>
    <p:sldId id="370" r:id="rId11"/>
    <p:sldId id="339" r:id="rId12"/>
  </p:sldIdLst>
  <p:sldSz cx="15240000" cy="8572500"/>
  <p:notesSz cx="6858000" cy="9144000"/>
  <p:defaultTextStyle>
    <a:defPPr>
      <a:defRPr lang="tr-TR"/>
    </a:defPPr>
    <a:lvl1pPr marL="0" algn="l" defTabSz="1381767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90884" algn="l" defTabSz="1381767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81767" algn="l" defTabSz="1381767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72653" algn="l" defTabSz="1381767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63534" algn="l" defTabSz="1381767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54419" algn="l" defTabSz="1381767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45303" algn="l" defTabSz="1381767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36187" algn="l" defTabSz="1381767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527069" algn="l" defTabSz="1381767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03">
          <p15:clr>
            <a:srgbClr val="A4A3A4"/>
          </p15:clr>
        </p15:guide>
        <p15:guide id="2" pos="480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man Adıgüzel" initials="OA" lastIdx="1" clrIdx="0">
    <p:extLst>
      <p:ext uri="{19B8F6BF-5375-455C-9EA6-DF929625EA0E}">
        <p15:presenceInfo xmlns:p15="http://schemas.microsoft.com/office/powerpoint/2012/main" userId="458537b89c032fbf" providerId="Windows Live"/>
      </p:ext>
    </p:extLst>
  </p:cmAuthor>
  <p:cmAuthor id="2" name="İRFAN AKAR" initials="İA" lastIdx="1" clrIdx="1">
    <p:extLst>
      <p:ext uri="{19B8F6BF-5375-455C-9EA6-DF929625EA0E}">
        <p15:presenceInfo xmlns:p15="http://schemas.microsoft.com/office/powerpoint/2012/main" userId="8948773731b475c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0A"/>
    <a:srgbClr val="48599F"/>
    <a:srgbClr val="009EDE"/>
    <a:srgbClr val="009900"/>
    <a:srgbClr val="1A1400"/>
    <a:srgbClr val="60A500"/>
    <a:srgbClr val="99FF33"/>
    <a:srgbClr val="FF3399"/>
    <a:srgbClr val="00FF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209" autoAdjust="0"/>
  </p:normalViewPr>
  <p:slideViewPr>
    <p:cSldViewPr>
      <p:cViewPr varScale="1">
        <p:scale>
          <a:sx n="80" d="100"/>
          <a:sy n="80" d="100"/>
        </p:scale>
        <p:origin x="912" y="156"/>
      </p:cViewPr>
      <p:guideLst>
        <p:guide orient="horz" pos="2703"/>
        <p:guide pos="480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commentAuthors" Target="commentAuthors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image" Target="../media/image8.jpeg"/><Relationship Id="rId6" Type="http://schemas.openxmlformats.org/officeDocument/2006/relationships/image" Target="../media/image13.png"/><Relationship Id="rId5" Type="http://schemas.openxmlformats.org/officeDocument/2006/relationships/image" Target="../media/image12.tiff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image" Target="../media/image8.jpeg"/><Relationship Id="rId6" Type="http://schemas.openxmlformats.org/officeDocument/2006/relationships/image" Target="../media/image13.png"/><Relationship Id="rId5" Type="http://schemas.openxmlformats.org/officeDocument/2006/relationships/image" Target="../media/image12.tiff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68B92C-14D7-4DB4-B6D6-D93C13809C7C}" type="doc">
      <dgm:prSet loTypeId="urn:microsoft.com/office/officeart/2008/layout/VerticalCurvedList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3CB678D2-6942-41F2-A018-D668C636F5C2}">
      <dgm:prSet phldrT="[Metin]" custT="1"/>
      <dgm:spPr/>
      <dgm:t>
        <a:bodyPr/>
        <a:lstStyle/>
        <a:p>
          <a:r>
            <a:rPr lang="tr-TR" sz="3000" dirty="0"/>
            <a:t>ÜNİTE/TEMA: </a:t>
          </a:r>
          <a:r>
            <a:rPr lang="tr-TR" sz="3000" b="0" i="0" u="none" dirty="0"/>
            <a:t>COĞRAFYANIN DOĞASI</a:t>
          </a:r>
          <a:endParaRPr lang="tr-TR" sz="3000" dirty="0"/>
        </a:p>
      </dgm:t>
    </dgm:pt>
    <dgm:pt modelId="{234D2DE1-3A5D-45F4-9E50-BBB43A3C9555}" type="parTrans" cxnId="{BF364883-2AB9-43D8-9078-CA7A7EC9FF85}">
      <dgm:prSet/>
      <dgm:spPr/>
      <dgm:t>
        <a:bodyPr/>
        <a:lstStyle/>
        <a:p>
          <a:endParaRPr lang="tr-TR" sz="2000"/>
        </a:p>
      </dgm:t>
    </dgm:pt>
    <dgm:pt modelId="{52C26A9E-8C99-48CE-9329-9E722B87DE58}" type="sibTrans" cxnId="{BF364883-2AB9-43D8-9078-CA7A7EC9FF85}">
      <dgm:prSet/>
      <dgm:spPr/>
      <dgm:t>
        <a:bodyPr/>
        <a:lstStyle/>
        <a:p>
          <a:endParaRPr lang="tr-TR" sz="2000"/>
        </a:p>
      </dgm:t>
    </dgm:pt>
    <dgm:pt modelId="{CD3A1253-669F-4865-8FC9-34919A57C10D}">
      <dgm:prSet phldrT="[Metin]" custT="1"/>
      <dgm:spPr/>
      <dgm:t>
        <a:bodyPr/>
        <a:lstStyle/>
        <a:p>
          <a:pPr algn="l"/>
          <a:r>
            <a:rPr lang="tr-TR" sz="3000" b="1" i="0" u="none" strike="noStrike" dirty="0">
              <a:effectLst/>
              <a:latin typeface="Calibri" panose="020F0502020204030204" pitchFamily="34" charset="0"/>
            </a:rPr>
            <a:t>KONU (İÇERİK ÇERÇEVESİ)</a:t>
          </a:r>
        </a:p>
        <a:p>
          <a:pPr algn="just"/>
          <a:r>
            <a:rPr lang="tr-TR" sz="2500" b="0" i="0" u="none" dirty="0"/>
            <a:t>      COĞRAFYA BİLİMİNİN GELİŞİMİ</a:t>
          </a:r>
          <a:endParaRPr lang="tr-TR" sz="2500" dirty="0"/>
        </a:p>
      </dgm:t>
    </dgm:pt>
    <dgm:pt modelId="{F41925CE-DBBE-453A-8FE7-C0673CC51D13}" type="parTrans" cxnId="{5C043328-4AAF-47C6-8A05-DBA5804265C1}">
      <dgm:prSet/>
      <dgm:spPr/>
      <dgm:t>
        <a:bodyPr/>
        <a:lstStyle/>
        <a:p>
          <a:endParaRPr lang="tr-TR" sz="2000"/>
        </a:p>
      </dgm:t>
    </dgm:pt>
    <dgm:pt modelId="{808C57C0-E50C-40A1-A8AC-96BFF25A221A}" type="sibTrans" cxnId="{5C043328-4AAF-47C6-8A05-DBA5804265C1}">
      <dgm:prSet/>
      <dgm:spPr/>
      <dgm:t>
        <a:bodyPr/>
        <a:lstStyle/>
        <a:p>
          <a:endParaRPr lang="tr-TR" sz="2000"/>
        </a:p>
      </dgm:t>
    </dgm:pt>
    <dgm:pt modelId="{1D2BE670-ACCE-4316-B4C5-3560ABE76AB4}">
      <dgm:prSet phldrT="[Metin]" custT="1"/>
      <dgm:spPr/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tr-TR" sz="3000" b="1" i="0" u="none" strike="noStrike" dirty="0">
              <a:effectLst/>
              <a:latin typeface="Calibri" panose="020F0502020204030204" pitchFamily="34" charset="0"/>
            </a:rPr>
            <a:t>ÖĞRENME ÇIKTILARI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tr-TR" sz="2500" b="0" i="0" u="none" strike="noStrike" dirty="0">
              <a:effectLst/>
              <a:latin typeface="Calibri" panose="020F0502020204030204" pitchFamily="34" charset="0"/>
            </a:rPr>
            <a:t>      COĞ.9.1.3. Coğrafya biliminin gelişimi hakkında bilgi toplayabilme</a:t>
          </a:r>
          <a:endParaRPr lang="tr-TR" sz="2500" dirty="0"/>
        </a:p>
      </dgm:t>
    </dgm:pt>
    <dgm:pt modelId="{4F8E763A-3690-4A66-BA96-B94B667638EB}" type="parTrans" cxnId="{2845922A-6F87-45C3-B254-1A2D6B05B643}">
      <dgm:prSet/>
      <dgm:spPr/>
      <dgm:t>
        <a:bodyPr/>
        <a:lstStyle/>
        <a:p>
          <a:endParaRPr lang="tr-TR" sz="2000"/>
        </a:p>
      </dgm:t>
    </dgm:pt>
    <dgm:pt modelId="{A6A7D3C0-5128-49F7-99C3-3C0A7F3BAE6E}" type="sibTrans" cxnId="{2845922A-6F87-45C3-B254-1A2D6B05B643}">
      <dgm:prSet/>
      <dgm:spPr/>
      <dgm:t>
        <a:bodyPr/>
        <a:lstStyle/>
        <a:p>
          <a:endParaRPr lang="tr-TR" sz="2000"/>
        </a:p>
      </dgm:t>
    </dgm:pt>
    <dgm:pt modelId="{C785C385-B3C5-449C-A76D-CB17432D6530}">
      <dgm:prSet custT="1"/>
      <dgm:spPr/>
      <dgm:t>
        <a:bodyPr/>
        <a:lstStyle/>
        <a:p>
          <a:pPr>
            <a:lnSpc>
              <a:spcPct val="100000"/>
            </a:lnSpc>
            <a:spcAft>
              <a:spcPct val="35000"/>
            </a:spcAft>
          </a:pPr>
          <a:r>
            <a:rPr lang="tr-TR" sz="3000" b="1" i="0" u="none" strike="noStrike" dirty="0">
              <a:effectLst/>
              <a:latin typeface="Calibri" panose="020F0502020204030204" pitchFamily="34" charset="0"/>
            </a:rPr>
            <a:t>SÜREÇ BİLEŞENLERİ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tr-TR" sz="2000" b="0" i="0" u="none" strike="noStrike" dirty="0">
              <a:effectLst/>
              <a:latin typeface="Calibri" panose="020F0502020204030204" pitchFamily="34" charset="0"/>
            </a:rPr>
            <a:t>a) Coğrafya biliminin gelişimiyle ilgili gerekli bilgilere ulaşmak için hangi araçları kullanacağını belirler.</a:t>
          </a:r>
        </a:p>
        <a:p>
          <a:r>
            <a:rPr lang="tr-TR" sz="2000" b="0" i="0" u="none" strike="noStrike" dirty="0">
              <a:effectLst/>
              <a:latin typeface="Calibri" panose="020F0502020204030204" pitchFamily="34" charset="0"/>
            </a:rPr>
            <a:t>b)  Belirlediği araçları kullanarak coğrafya biliminin gelişimiyle ilgili ihtiyaç duyduğu bilgilere ulaşır.</a:t>
          </a:r>
        </a:p>
        <a:p>
          <a:r>
            <a:rPr lang="tr-TR" sz="2000" b="0" i="0" u="none" strike="noStrike" dirty="0">
              <a:effectLst/>
              <a:latin typeface="Calibri" panose="020F0502020204030204" pitchFamily="34" charset="0"/>
            </a:rPr>
            <a:t>c)  Coğrafya biliminin gelişimiyle ilgili ulaştığı bilgileri doğrular.</a:t>
          </a:r>
        </a:p>
        <a:p>
          <a:r>
            <a:rPr lang="tr-TR" sz="2000" b="0" i="0" u="none" strike="noStrike" dirty="0">
              <a:effectLst/>
              <a:latin typeface="Calibri" panose="020F0502020204030204" pitchFamily="34" charset="0"/>
            </a:rPr>
            <a:t>ç) Coğrafya biliminin gelişimiyle ilgili doğruladığı bilgileri kaydeder.</a:t>
          </a:r>
          <a:endParaRPr lang="tr-TR" sz="2000" dirty="0"/>
        </a:p>
      </dgm:t>
    </dgm:pt>
    <dgm:pt modelId="{594ADC8A-4BD9-433A-B111-7CB56FA17583}" type="parTrans" cxnId="{36F66EAA-62D7-4B97-9F8F-07F254916DC0}">
      <dgm:prSet/>
      <dgm:spPr/>
      <dgm:t>
        <a:bodyPr/>
        <a:lstStyle/>
        <a:p>
          <a:endParaRPr lang="tr-TR" sz="2000"/>
        </a:p>
      </dgm:t>
    </dgm:pt>
    <dgm:pt modelId="{1E5A4890-9D7B-4C2A-80BB-61012798C021}" type="sibTrans" cxnId="{36F66EAA-62D7-4B97-9F8F-07F254916DC0}">
      <dgm:prSet/>
      <dgm:spPr/>
      <dgm:t>
        <a:bodyPr/>
        <a:lstStyle/>
        <a:p>
          <a:endParaRPr lang="tr-TR" sz="2000"/>
        </a:p>
      </dgm:t>
    </dgm:pt>
    <dgm:pt modelId="{0051CE8D-65A8-4A1B-B4B2-E46A3AC6FCC3}" type="pres">
      <dgm:prSet presAssocID="{CB68B92C-14D7-4DB4-B6D6-D93C13809C7C}" presName="Name0" presStyleCnt="0">
        <dgm:presLayoutVars>
          <dgm:chMax val="7"/>
          <dgm:chPref val="7"/>
          <dgm:dir/>
        </dgm:presLayoutVars>
      </dgm:prSet>
      <dgm:spPr/>
    </dgm:pt>
    <dgm:pt modelId="{EC249FEA-9757-49EF-8EA4-E498E2756BF3}" type="pres">
      <dgm:prSet presAssocID="{CB68B92C-14D7-4DB4-B6D6-D93C13809C7C}" presName="Name1" presStyleCnt="0"/>
      <dgm:spPr/>
    </dgm:pt>
    <dgm:pt modelId="{B8DDB881-4850-49F7-B06F-2B1EFEC9344E}" type="pres">
      <dgm:prSet presAssocID="{CB68B92C-14D7-4DB4-B6D6-D93C13809C7C}" presName="cycle" presStyleCnt="0"/>
      <dgm:spPr/>
    </dgm:pt>
    <dgm:pt modelId="{CAC5A6AE-6659-4BCE-A19B-57935D076130}" type="pres">
      <dgm:prSet presAssocID="{CB68B92C-14D7-4DB4-B6D6-D93C13809C7C}" presName="srcNode" presStyleLbl="node1" presStyleIdx="0" presStyleCnt="4"/>
      <dgm:spPr/>
    </dgm:pt>
    <dgm:pt modelId="{2A01A808-D04F-4F2D-A7AB-5F0B4C2A5697}" type="pres">
      <dgm:prSet presAssocID="{CB68B92C-14D7-4DB4-B6D6-D93C13809C7C}" presName="conn" presStyleLbl="parChTrans1D2" presStyleIdx="0" presStyleCnt="1"/>
      <dgm:spPr/>
    </dgm:pt>
    <dgm:pt modelId="{B9440943-EB7A-41DD-A8F5-9F023F7E801E}" type="pres">
      <dgm:prSet presAssocID="{CB68B92C-14D7-4DB4-B6D6-D93C13809C7C}" presName="extraNode" presStyleLbl="node1" presStyleIdx="0" presStyleCnt="4"/>
      <dgm:spPr/>
    </dgm:pt>
    <dgm:pt modelId="{0DB5BC87-5F9F-4EB8-8D91-F6281CF83E36}" type="pres">
      <dgm:prSet presAssocID="{CB68B92C-14D7-4DB4-B6D6-D93C13809C7C}" presName="dstNode" presStyleLbl="node1" presStyleIdx="0" presStyleCnt="4"/>
      <dgm:spPr/>
    </dgm:pt>
    <dgm:pt modelId="{D2866D8E-09DF-4A49-BD47-8BBFA5A45A28}" type="pres">
      <dgm:prSet presAssocID="{3CB678D2-6942-41F2-A018-D668C636F5C2}" presName="text_1" presStyleLbl="node1" presStyleIdx="0" presStyleCnt="4" custScaleY="112116">
        <dgm:presLayoutVars>
          <dgm:bulletEnabled val="1"/>
        </dgm:presLayoutVars>
      </dgm:prSet>
      <dgm:spPr/>
    </dgm:pt>
    <dgm:pt modelId="{07896140-7E21-4174-80B1-B3327DCFC45E}" type="pres">
      <dgm:prSet presAssocID="{3CB678D2-6942-41F2-A018-D668C636F5C2}" presName="accent_1" presStyleCnt="0"/>
      <dgm:spPr/>
    </dgm:pt>
    <dgm:pt modelId="{78B7CFCD-EE87-4200-B0BA-C4EBA1DF02AD}" type="pres">
      <dgm:prSet presAssocID="{3CB678D2-6942-41F2-A018-D668C636F5C2}" presName="accentRepeatNode" presStyleLbl="solidFgAcc1" presStyleIdx="0" presStyleCnt="4"/>
      <dgm:spPr>
        <a:solidFill>
          <a:srgbClr val="0070C0"/>
        </a:solidFill>
      </dgm:spPr>
    </dgm:pt>
    <dgm:pt modelId="{F3E25EA9-279B-4706-8099-47C153DA0A35}" type="pres">
      <dgm:prSet presAssocID="{CD3A1253-669F-4865-8FC9-34919A57C10D}" presName="text_2" presStyleLbl="node1" presStyleIdx="1" presStyleCnt="4" custScaleY="109920">
        <dgm:presLayoutVars>
          <dgm:bulletEnabled val="1"/>
        </dgm:presLayoutVars>
      </dgm:prSet>
      <dgm:spPr/>
    </dgm:pt>
    <dgm:pt modelId="{9A311FF1-B0D1-4052-BA90-A1924E9991F0}" type="pres">
      <dgm:prSet presAssocID="{CD3A1253-669F-4865-8FC9-34919A57C10D}" presName="accent_2" presStyleCnt="0"/>
      <dgm:spPr/>
    </dgm:pt>
    <dgm:pt modelId="{53CE6E98-D61C-4779-99CE-867E6F8A9E30}" type="pres">
      <dgm:prSet presAssocID="{CD3A1253-669F-4865-8FC9-34919A57C10D}" presName="accentRepeatNode" presStyleLbl="solidFgAcc1" presStyleIdx="1" presStyleCnt="4"/>
      <dgm:spPr>
        <a:solidFill>
          <a:srgbClr val="0070C0"/>
        </a:solidFill>
      </dgm:spPr>
    </dgm:pt>
    <dgm:pt modelId="{D517C37E-C3EB-41AB-ACCF-67A04FC61EE6}" type="pres">
      <dgm:prSet presAssocID="{1D2BE670-ACCE-4316-B4C5-3560ABE76AB4}" presName="text_3" presStyleLbl="node1" presStyleIdx="2" presStyleCnt="4" custScaleY="120198">
        <dgm:presLayoutVars>
          <dgm:bulletEnabled val="1"/>
        </dgm:presLayoutVars>
      </dgm:prSet>
      <dgm:spPr/>
    </dgm:pt>
    <dgm:pt modelId="{8A3DB7E9-E165-4B94-AC80-5CF2B615139C}" type="pres">
      <dgm:prSet presAssocID="{1D2BE670-ACCE-4316-B4C5-3560ABE76AB4}" presName="accent_3" presStyleCnt="0"/>
      <dgm:spPr/>
    </dgm:pt>
    <dgm:pt modelId="{8CE7A18A-3E04-4959-B3D9-43613E38FD0C}" type="pres">
      <dgm:prSet presAssocID="{1D2BE670-ACCE-4316-B4C5-3560ABE76AB4}" presName="accentRepeatNode" presStyleLbl="solidFgAcc1" presStyleIdx="2" presStyleCnt="4"/>
      <dgm:spPr>
        <a:solidFill>
          <a:srgbClr val="0070C0"/>
        </a:solidFill>
      </dgm:spPr>
    </dgm:pt>
    <dgm:pt modelId="{C33A0643-12D5-4DC9-9575-A07D9E183BED}" type="pres">
      <dgm:prSet presAssocID="{C785C385-B3C5-449C-A76D-CB17432D6530}" presName="text_4" presStyleLbl="node1" presStyleIdx="3" presStyleCnt="4" custScaleY="141622">
        <dgm:presLayoutVars>
          <dgm:bulletEnabled val="1"/>
        </dgm:presLayoutVars>
      </dgm:prSet>
      <dgm:spPr/>
    </dgm:pt>
    <dgm:pt modelId="{B1AD53E1-6B52-4577-BD45-7913291B985F}" type="pres">
      <dgm:prSet presAssocID="{C785C385-B3C5-449C-A76D-CB17432D6530}" presName="accent_4" presStyleCnt="0"/>
      <dgm:spPr/>
    </dgm:pt>
    <dgm:pt modelId="{3FC2AE7D-0DAB-4707-8D8F-943D01B9B69F}" type="pres">
      <dgm:prSet presAssocID="{C785C385-B3C5-449C-A76D-CB17432D6530}" presName="accentRepeatNode" presStyleLbl="solidFgAcc1" presStyleIdx="3" presStyleCnt="4"/>
      <dgm:spPr>
        <a:solidFill>
          <a:srgbClr val="0070C0"/>
        </a:solidFill>
      </dgm:spPr>
    </dgm:pt>
  </dgm:ptLst>
  <dgm:cxnLst>
    <dgm:cxn modelId="{5C043328-4AAF-47C6-8A05-DBA5804265C1}" srcId="{CB68B92C-14D7-4DB4-B6D6-D93C13809C7C}" destId="{CD3A1253-669F-4865-8FC9-34919A57C10D}" srcOrd="1" destOrd="0" parTransId="{F41925CE-DBBE-453A-8FE7-C0673CC51D13}" sibTransId="{808C57C0-E50C-40A1-A8AC-96BFF25A221A}"/>
    <dgm:cxn modelId="{2845922A-6F87-45C3-B254-1A2D6B05B643}" srcId="{CB68B92C-14D7-4DB4-B6D6-D93C13809C7C}" destId="{1D2BE670-ACCE-4316-B4C5-3560ABE76AB4}" srcOrd="2" destOrd="0" parTransId="{4F8E763A-3690-4A66-BA96-B94B667638EB}" sibTransId="{A6A7D3C0-5128-49F7-99C3-3C0A7F3BAE6E}"/>
    <dgm:cxn modelId="{E8D8ED2C-C328-4045-9074-6FE74876E469}" type="presOf" srcId="{CD3A1253-669F-4865-8FC9-34919A57C10D}" destId="{F3E25EA9-279B-4706-8099-47C153DA0A35}" srcOrd="0" destOrd="0" presId="urn:microsoft.com/office/officeart/2008/layout/VerticalCurvedList"/>
    <dgm:cxn modelId="{B1327B7F-EF39-40F0-897C-FDE4A064C85F}" type="presOf" srcId="{C785C385-B3C5-449C-A76D-CB17432D6530}" destId="{C33A0643-12D5-4DC9-9575-A07D9E183BED}" srcOrd="0" destOrd="0" presId="urn:microsoft.com/office/officeart/2008/layout/VerticalCurvedList"/>
    <dgm:cxn modelId="{D2DF0683-62AA-44AC-9CDD-CD9E9BC6652F}" type="presOf" srcId="{52C26A9E-8C99-48CE-9329-9E722B87DE58}" destId="{2A01A808-D04F-4F2D-A7AB-5F0B4C2A5697}" srcOrd="0" destOrd="0" presId="urn:microsoft.com/office/officeart/2008/layout/VerticalCurvedList"/>
    <dgm:cxn modelId="{BF364883-2AB9-43D8-9078-CA7A7EC9FF85}" srcId="{CB68B92C-14D7-4DB4-B6D6-D93C13809C7C}" destId="{3CB678D2-6942-41F2-A018-D668C636F5C2}" srcOrd="0" destOrd="0" parTransId="{234D2DE1-3A5D-45F4-9E50-BBB43A3C9555}" sibTransId="{52C26A9E-8C99-48CE-9329-9E722B87DE58}"/>
    <dgm:cxn modelId="{7E15FB86-1E9B-474A-BA96-442D6EA13181}" type="presOf" srcId="{1D2BE670-ACCE-4316-B4C5-3560ABE76AB4}" destId="{D517C37E-C3EB-41AB-ACCF-67A04FC61EE6}" srcOrd="0" destOrd="0" presId="urn:microsoft.com/office/officeart/2008/layout/VerticalCurvedList"/>
    <dgm:cxn modelId="{CD2F3C94-6D6A-4757-958C-0405A6110E78}" type="presOf" srcId="{CB68B92C-14D7-4DB4-B6D6-D93C13809C7C}" destId="{0051CE8D-65A8-4A1B-B4B2-E46A3AC6FCC3}" srcOrd="0" destOrd="0" presId="urn:microsoft.com/office/officeart/2008/layout/VerticalCurvedList"/>
    <dgm:cxn modelId="{6DF7E5A3-5801-4D48-817E-BF3269B76719}" type="presOf" srcId="{3CB678D2-6942-41F2-A018-D668C636F5C2}" destId="{D2866D8E-09DF-4A49-BD47-8BBFA5A45A28}" srcOrd="0" destOrd="0" presId="urn:microsoft.com/office/officeart/2008/layout/VerticalCurvedList"/>
    <dgm:cxn modelId="{36F66EAA-62D7-4B97-9F8F-07F254916DC0}" srcId="{CB68B92C-14D7-4DB4-B6D6-D93C13809C7C}" destId="{C785C385-B3C5-449C-A76D-CB17432D6530}" srcOrd="3" destOrd="0" parTransId="{594ADC8A-4BD9-433A-B111-7CB56FA17583}" sibTransId="{1E5A4890-9D7B-4C2A-80BB-61012798C021}"/>
    <dgm:cxn modelId="{43D4A4F1-7190-4F7B-A655-FB32716CA66B}" type="presParOf" srcId="{0051CE8D-65A8-4A1B-B4B2-E46A3AC6FCC3}" destId="{EC249FEA-9757-49EF-8EA4-E498E2756BF3}" srcOrd="0" destOrd="0" presId="urn:microsoft.com/office/officeart/2008/layout/VerticalCurvedList"/>
    <dgm:cxn modelId="{A133C959-6DDC-48D7-8209-4CAD016419B3}" type="presParOf" srcId="{EC249FEA-9757-49EF-8EA4-E498E2756BF3}" destId="{B8DDB881-4850-49F7-B06F-2B1EFEC9344E}" srcOrd="0" destOrd="0" presId="urn:microsoft.com/office/officeart/2008/layout/VerticalCurvedList"/>
    <dgm:cxn modelId="{FC0B6317-2B4E-4AAC-AB21-D4D633873457}" type="presParOf" srcId="{B8DDB881-4850-49F7-B06F-2B1EFEC9344E}" destId="{CAC5A6AE-6659-4BCE-A19B-57935D076130}" srcOrd="0" destOrd="0" presId="urn:microsoft.com/office/officeart/2008/layout/VerticalCurvedList"/>
    <dgm:cxn modelId="{DA3302ED-84E7-4055-8F16-909D32796D67}" type="presParOf" srcId="{B8DDB881-4850-49F7-B06F-2B1EFEC9344E}" destId="{2A01A808-D04F-4F2D-A7AB-5F0B4C2A5697}" srcOrd="1" destOrd="0" presId="urn:microsoft.com/office/officeart/2008/layout/VerticalCurvedList"/>
    <dgm:cxn modelId="{E00CBC33-5D26-4254-B124-3110CC3A237A}" type="presParOf" srcId="{B8DDB881-4850-49F7-B06F-2B1EFEC9344E}" destId="{B9440943-EB7A-41DD-A8F5-9F023F7E801E}" srcOrd="2" destOrd="0" presId="urn:microsoft.com/office/officeart/2008/layout/VerticalCurvedList"/>
    <dgm:cxn modelId="{2C1397EC-2214-4758-AFA1-217AD93C6E3E}" type="presParOf" srcId="{B8DDB881-4850-49F7-B06F-2B1EFEC9344E}" destId="{0DB5BC87-5F9F-4EB8-8D91-F6281CF83E36}" srcOrd="3" destOrd="0" presId="urn:microsoft.com/office/officeart/2008/layout/VerticalCurvedList"/>
    <dgm:cxn modelId="{FF7EABAD-234F-470A-9C9E-A670145B6056}" type="presParOf" srcId="{EC249FEA-9757-49EF-8EA4-E498E2756BF3}" destId="{D2866D8E-09DF-4A49-BD47-8BBFA5A45A28}" srcOrd="1" destOrd="0" presId="urn:microsoft.com/office/officeart/2008/layout/VerticalCurvedList"/>
    <dgm:cxn modelId="{EDC2A18D-FFE9-4800-91DC-5EA4E56F6244}" type="presParOf" srcId="{EC249FEA-9757-49EF-8EA4-E498E2756BF3}" destId="{07896140-7E21-4174-80B1-B3327DCFC45E}" srcOrd="2" destOrd="0" presId="urn:microsoft.com/office/officeart/2008/layout/VerticalCurvedList"/>
    <dgm:cxn modelId="{5BA2953A-6DB0-421A-888E-F7A5F5E18DED}" type="presParOf" srcId="{07896140-7E21-4174-80B1-B3327DCFC45E}" destId="{78B7CFCD-EE87-4200-B0BA-C4EBA1DF02AD}" srcOrd="0" destOrd="0" presId="urn:microsoft.com/office/officeart/2008/layout/VerticalCurvedList"/>
    <dgm:cxn modelId="{3B0FF54C-E837-4069-B578-8262C4977018}" type="presParOf" srcId="{EC249FEA-9757-49EF-8EA4-E498E2756BF3}" destId="{F3E25EA9-279B-4706-8099-47C153DA0A35}" srcOrd="3" destOrd="0" presId="urn:microsoft.com/office/officeart/2008/layout/VerticalCurvedList"/>
    <dgm:cxn modelId="{649BA471-C4DE-4728-B2E9-F2D913D46526}" type="presParOf" srcId="{EC249FEA-9757-49EF-8EA4-E498E2756BF3}" destId="{9A311FF1-B0D1-4052-BA90-A1924E9991F0}" srcOrd="4" destOrd="0" presId="urn:microsoft.com/office/officeart/2008/layout/VerticalCurvedList"/>
    <dgm:cxn modelId="{6D06DE68-B755-48C9-98A1-F230BD8806C7}" type="presParOf" srcId="{9A311FF1-B0D1-4052-BA90-A1924E9991F0}" destId="{53CE6E98-D61C-4779-99CE-867E6F8A9E30}" srcOrd="0" destOrd="0" presId="urn:microsoft.com/office/officeart/2008/layout/VerticalCurvedList"/>
    <dgm:cxn modelId="{C37B2B10-58EC-4294-AD7B-0BC625971D88}" type="presParOf" srcId="{EC249FEA-9757-49EF-8EA4-E498E2756BF3}" destId="{D517C37E-C3EB-41AB-ACCF-67A04FC61EE6}" srcOrd="5" destOrd="0" presId="urn:microsoft.com/office/officeart/2008/layout/VerticalCurvedList"/>
    <dgm:cxn modelId="{F9CF8602-7ECB-4ACF-9C90-EA5132BCCCC6}" type="presParOf" srcId="{EC249FEA-9757-49EF-8EA4-E498E2756BF3}" destId="{8A3DB7E9-E165-4B94-AC80-5CF2B615139C}" srcOrd="6" destOrd="0" presId="urn:microsoft.com/office/officeart/2008/layout/VerticalCurvedList"/>
    <dgm:cxn modelId="{256D15E3-4926-41FF-B759-D74A30FFB63A}" type="presParOf" srcId="{8A3DB7E9-E165-4B94-AC80-5CF2B615139C}" destId="{8CE7A18A-3E04-4959-B3D9-43613E38FD0C}" srcOrd="0" destOrd="0" presId="urn:microsoft.com/office/officeart/2008/layout/VerticalCurvedList"/>
    <dgm:cxn modelId="{3ED321AF-756E-4FFD-A5C9-E0C001A39240}" type="presParOf" srcId="{EC249FEA-9757-49EF-8EA4-E498E2756BF3}" destId="{C33A0643-12D5-4DC9-9575-A07D9E183BED}" srcOrd="7" destOrd="0" presId="urn:microsoft.com/office/officeart/2008/layout/VerticalCurvedList"/>
    <dgm:cxn modelId="{3774ABC5-0204-4F46-8B89-57FD0329B886}" type="presParOf" srcId="{EC249FEA-9757-49EF-8EA4-E498E2756BF3}" destId="{B1AD53E1-6B52-4577-BD45-7913291B985F}" srcOrd="8" destOrd="0" presId="urn:microsoft.com/office/officeart/2008/layout/VerticalCurvedList"/>
    <dgm:cxn modelId="{47A0859C-73BB-496E-8DD2-CB56524449EC}" type="presParOf" srcId="{B1AD53E1-6B52-4577-BD45-7913291B985F}" destId="{3FC2AE7D-0DAB-4707-8D8F-943D01B9B69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AF1581-0E1B-408E-8389-9FA72A424EC0}" type="doc">
      <dgm:prSet loTypeId="urn:microsoft.com/office/officeart/2005/8/layout/vList4" loCatId="list" qsTypeId="urn:microsoft.com/office/officeart/2005/8/quickstyle/simple2" qsCatId="simple" csTypeId="urn:microsoft.com/office/officeart/2005/8/colors/accent3_1" csCatId="accent3" phldr="1"/>
      <dgm:spPr/>
      <dgm:t>
        <a:bodyPr/>
        <a:lstStyle/>
        <a:p>
          <a:endParaRPr lang="tr-TR"/>
        </a:p>
      </dgm:t>
    </dgm:pt>
    <dgm:pt modelId="{6BA5161B-C40B-4F61-B3B0-A8ED70B2705B}">
      <dgm:prSet phldrT="[Metin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tr-TR" sz="3000" dirty="0"/>
            <a:t>Yaşanılan bölgenin bir görsele aktarılmak istenmesi</a:t>
          </a:r>
        </a:p>
      </dgm:t>
    </dgm:pt>
    <dgm:pt modelId="{19F0157F-E40D-4689-B9B3-C27BD9D7F430}" type="parTrans" cxnId="{B25FE57F-5AA4-4F0D-A8C6-FACE47B05F6C}">
      <dgm:prSet/>
      <dgm:spPr/>
      <dgm:t>
        <a:bodyPr/>
        <a:lstStyle/>
        <a:p>
          <a:endParaRPr lang="tr-TR"/>
        </a:p>
      </dgm:t>
    </dgm:pt>
    <dgm:pt modelId="{4B8530E2-31C9-410F-A692-D07EFFE5F4E6}" type="sibTrans" cxnId="{B25FE57F-5AA4-4F0D-A8C6-FACE47B05F6C}">
      <dgm:prSet/>
      <dgm:spPr/>
      <dgm:t>
        <a:bodyPr/>
        <a:lstStyle/>
        <a:p>
          <a:endParaRPr lang="tr-TR"/>
        </a:p>
      </dgm:t>
    </dgm:pt>
    <dgm:pt modelId="{FD78C232-7E8B-4DFD-9B46-09D3AF6B12A4}">
      <dgm:prSet phldrT="[Metin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tr-TR" sz="3000" dirty="0"/>
            <a:t>Nerede sorusunun var olması</a:t>
          </a:r>
        </a:p>
      </dgm:t>
    </dgm:pt>
    <dgm:pt modelId="{E2579E42-F9E3-4233-9F46-3FD11CC374FB}" type="parTrans" cxnId="{EA61F602-0EB0-41DB-B0CA-F17D058E70E2}">
      <dgm:prSet/>
      <dgm:spPr/>
      <dgm:t>
        <a:bodyPr/>
        <a:lstStyle/>
        <a:p>
          <a:endParaRPr lang="tr-TR"/>
        </a:p>
      </dgm:t>
    </dgm:pt>
    <dgm:pt modelId="{105F7099-3B8C-4F3E-8DBF-9DF791B7BAB1}" type="sibTrans" cxnId="{EA61F602-0EB0-41DB-B0CA-F17D058E70E2}">
      <dgm:prSet/>
      <dgm:spPr/>
      <dgm:t>
        <a:bodyPr/>
        <a:lstStyle/>
        <a:p>
          <a:endParaRPr lang="tr-TR"/>
        </a:p>
      </dgm:t>
    </dgm:pt>
    <dgm:pt modelId="{5E4260EB-7D94-44FD-8016-3BE20C9B2307}">
      <dgm:prSet phldrT="[Metin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tr-TR" sz="3000" dirty="0"/>
            <a:t>İnsanın yaşadığı doğal çevreden yararlanma ve çevresini değiştirme isteği</a:t>
          </a:r>
        </a:p>
      </dgm:t>
    </dgm:pt>
    <dgm:pt modelId="{24200D16-7979-468E-B129-DE77D2717AFC}" type="parTrans" cxnId="{4BE4621F-3ACA-48CA-AE3B-692C3BB5488F}">
      <dgm:prSet/>
      <dgm:spPr/>
      <dgm:t>
        <a:bodyPr/>
        <a:lstStyle/>
        <a:p>
          <a:endParaRPr lang="tr-TR"/>
        </a:p>
      </dgm:t>
    </dgm:pt>
    <dgm:pt modelId="{AE8611F2-406A-4741-9AB6-1B844099320D}" type="sibTrans" cxnId="{4BE4621F-3ACA-48CA-AE3B-692C3BB5488F}">
      <dgm:prSet/>
      <dgm:spPr/>
      <dgm:t>
        <a:bodyPr/>
        <a:lstStyle/>
        <a:p>
          <a:endParaRPr lang="tr-TR"/>
        </a:p>
      </dgm:t>
    </dgm:pt>
    <dgm:pt modelId="{2F08AF5D-D2BC-4213-8F3B-8E057C3AB053}">
      <dgm:prSet phldrT="[Metin]" custT="1"/>
      <dgm:spPr/>
      <dgm:t>
        <a:bodyPr/>
        <a:lstStyle/>
        <a:p>
          <a:r>
            <a:rPr lang="tr-TR" sz="3000" dirty="0"/>
            <a:t>İnsanın doğayı kontrol etme isteği</a:t>
          </a:r>
        </a:p>
      </dgm:t>
    </dgm:pt>
    <dgm:pt modelId="{5341FD92-8785-4385-8D9D-842075157369}" type="parTrans" cxnId="{7F281199-B9A0-406D-90C9-096A1EA3F57C}">
      <dgm:prSet/>
      <dgm:spPr/>
      <dgm:t>
        <a:bodyPr/>
        <a:lstStyle/>
        <a:p>
          <a:endParaRPr lang="tr-TR"/>
        </a:p>
      </dgm:t>
    </dgm:pt>
    <dgm:pt modelId="{E9AE2730-62F9-47E6-9169-A5BF099AFADF}" type="sibTrans" cxnId="{7F281199-B9A0-406D-90C9-096A1EA3F57C}">
      <dgm:prSet/>
      <dgm:spPr/>
      <dgm:t>
        <a:bodyPr/>
        <a:lstStyle/>
        <a:p>
          <a:endParaRPr lang="tr-TR"/>
        </a:p>
      </dgm:t>
    </dgm:pt>
    <dgm:pt modelId="{A1757747-C727-4326-A42D-306BCEFB159F}">
      <dgm:prSet phldrT="[Metin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tr-TR" sz="3000" dirty="0"/>
            <a:t>Gelişen ve değişen ekonomik faaliyetler</a:t>
          </a:r>
        </a:p>
      </dgm:t>
    </dgm:pt>
    <dgm:pt modelId="{2DCFDCF1-CA46-4E91-9007-00279795778D}" type="parTrans" cxnId="{4699E53E-70DB-45C8-86F4-17632776FF36}">
      <dgm:prSet/>
      <dgm:spPr/>
      <dgm:t>
        <a:bodyPr/>
        <a:lstStyle/>
        <a:p>
          <a:endParaRPr lang="tr-TR"/>
        </a:p>
      </dgm:t>
    </dgm:pt>
    <dgm:pt modelId="{E568ABE1-3CF3-4092-A6A4-977505F8B515}" type="sibTrans" cxnId="{4699E53E-70DB-45C8-86F4-17632776FF36}">
      <dgm:prSet/>
      <dgm:spPr/>
      <dgm:t>
        <a:bodyPr/>
        <a:lstStyle/>
        <a:p>
          <a:endParaRPr lang="tr-TR"/>
        </a:p>
      </dgm:t>
    </dgm:pt>
    <dgm:pt modelId="{B2A14B75-FC31-4981-BB95-C5C2FF322683}">
      <dgm:prSet phldrT="[Metin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tr-TR" sz="3000" dirty="0"/>
            <a:t>İnsanın yaşamsal faaliyetleri</a:t>
          </a:r>
        </a:p>
      </dgm:t>
    </dgm:pt>
    <dgm:pt modelId="{14014D7E-6445-434D-BF3F-37F2B95BB71C}" type="parTrans" cxnId="{D563AF92-94D8-4807-B313-D651982F306D}">
      <dgm:prSet/>
      <dgm:spPr/>
      <dgm:t>
        <a:bodyPr/>
        <a:lstStyle/>
        <a:p>
          <a:endParaRPr lang="tr-TR"/>
        </a:p>
      </dgm:t>
    </dgm:pt>
    <dgm:pt modelId="{0283E59A-FAE4-47A7-B354-4442D7F0090E}" type="sibTrans" cxnId="{D563AF92-94D8-4807-B313-D651982F306D}">
      <dgm:prSet/>
      <dgm:spPr/>
      <dgm:t>
        <a:bodyPr/>
        <a:lstStyle/>
        <a:p>
          <a:endParaRPr lang="tr-TR"/>
        </a:p>
      </dgm:t>
    </dgm:pt>
    <dgm:pt modelId="{D7EDF8BC-B1E3-47BE-BFA9-A6DD9E7D7AD2}">
      <dgm:prSet phldrT="[Metin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tr-TR" sz="3000" dirty="0"/>
            <a:t>Dünyanın şekli ve Dünyanın nasıl oluştuğuna duyulan ilgi</a:t>
          </a:r>
        </a:p>
      </dgm:t>
    </dgm:pt>
    <dgm:pt modelId="{5968DB8B-4C3D-44CD-BBE0-3F655A9CA4DA}" type="parTrans" cxnId="{F22233B8-C9C1-4BC5-B87A-7E9B59B5C433}">
      <dgm:prSet/>
      <dgm:spPr/>
      <dgm:t>
        <a:bodyPr/>
        <a:lstStyle/>
        <a:p>
          <a:endParaRPr lang="tr-TR"/>
        </a:p>
      </dgm:t>
    </dgm:pt>
    <dgm:pt modelId="{E06F0AC6-6C1A-45BD-A519-19313AE8DFDA}" type="sibTrans" cxnId="{F22233B8-C9C1-4BC5-B87A-7E9B59B5C433}">
      <dgm:prSet/>
      <dgm:spPr/>
      <dgm:t>
        <a:bodyPr/>
        <a:lstStyle/>
        <a:p>
          <a:endParaRPr lang="tr-TR"/>
        </a:p>
      </dgm:t>
    </dgm:pt>
    <dgm:pt modelId="{D3174E4A-A41B-4FBF-8BF4-8AF763A5EA86}">
      <dgm:prSet phldrT="[Metin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tr-TR" sz="3000" dirty="0"/>
            <a:t>Doğa olaylarını anlama isteği</a:t>
          </a:r>
        </a:p>
      </dgm:t>
    </dgm:pt>
    <dgm:pt modelId="{43361A4E-D075-470F-B47E-2C01123118CB}" type="parTrans" cxnId="{3E7AAAFD-DBDA-4946-AECA-0B840B604277}">
      <dgm:prSet/>
      <dgm:spPr/>
      <dgm:t>
        <a:bodyPr/>
        <a:lstStyle/>
        <a:p>
          <a:endParaRPr lang="tr-TR"/>
        </a:p>
      </dgm:t>
    </dgm:pt>
    <dgm:pt modelId="{7966D1DD-22F1-4A52-BB5F-38A7E02BB3BE}" type="sibTrans" cxnId="{3E7AAAFD-DBDA-4946-AECA-0B840B604277}">
      <dgm:prSet/>
      <dgm:spPr/>
      <dgm:t>
        <a:bodyPr/>
        <a:lstStyle/>
        <a:p>
          <a:endParaRPr lang="tr-TR"/>
        </a:p>
      </dgm:t>
    </dgm:pt>
    <dgm:pt modelId="{9B1E5714-960C-49AC-A3C6-E52712428DFB}">
      <dgm:prSet phldrT="[Metin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tr-TR" sz="3000" dirty="0"/>
            <a:t>Toplum, Uygarlık, Kültür ya da ülkelerin gelişme isteği</a:t>
          </a:r>
        </a:p>
      </dgm:t>
    </dgm:pt>
    <dgm:pt modelId="{B1388A47-F551-4A39-805A-847691428F29}" type="parTrans" cxnId="{85E8BFE6-476C-4E1F-94D9-94CD5A6D4733}">
      <dgm:prSet/>
      <dgm:spPr/>
      <dgm:t>
        <a:bodyPr/>
        <a:lstStyle/>
        <a:p>
          <a:endParaRPr lang="tr-TR"/>
        </a:p>
      </dgm:t>
    </dgm:pt>
    <dgm:pt modelId="{5DF5F6E8-9A16-4E13-AE51-95F771E4C321}" type="sibTrans" cxnId="{85E8BFE6-476C-4E1F-94D9-94CD5A6D4733}">
      <dgm:prSet/>
      <dgm:spPr/>
      <dgm:t>
        <a:bodyPr/>
        <a:lstStyle/>
        <a:p>
          <a:endParaRPr lang="tr-TR"/>
        </a:p>
      </dgm:t>
    </dgm:pt>
    <dgm:pt modelId="{6644D4F4-C147-441B-B5A4-5880E54D980F}">
      <dgm:prSet phldrT="[Metin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tr-TR" sz="3000" dirty="0"/>
            <a:t>Teknolojinin gelişmesi</a:t>
          </a:r>
        </a:p>
      </dgm:t>
    </dgm:pt>
    <dgm:pt modelId="{C63186C7-3FBB-4CD1-94F7-808C9E9B8C2F}" type="parTrans" cxnId="{03392557-C7FC-4356-B733-53FFDB1313E7}">
      <dgm:prSet/>
      <dgm:spPr/>
      <dgm:t>
        <a:bodyPr/>
        <a:lstStyle/>
        <a:p>
          <a:endParaRPr lang="tr-TR"/>
        </a:p>
      </dgm:t>
    </dgm:pt>
    <dgm:pt modelId="{CAC5D1E0-3A9B-4D6F-9F60-EAD0DE6E6E4D}" type="sibTrans" cxnId="{03392557-C7FC-4356-B733-53FFDB1313E7}">
      <dgm:prSet/>
      <dgm:spPr/>
      <dgm:t>
        <a:bodyPr/>
        <a:lstStyle/>
        <a:p>
          <a:endParaRPr lang="tr-TR"/>
        </a:p>
      </dgm:t>
    </dgm:pt>
    <dgm:pt modelId="{E95455D3-EC0C-4E40-943C-0E3822715C66}" type="pres">
      <dgm:prSet presAssocID="{04AF1581-0E1B-408E-8389-9FA72A424EC0}" presName="linear" presStyleCnt="0">
        <dgm:presLayoutVars>
          <dgm:dir/>
          <dgm:resizeHandles val="exact"/>
        </dgm:presLayoutVars>
      </dgm:prSet>
      <dgm:spPr/>
    </dgm:pt>
    <dgm:pt modelId="{DB2745CB-A06B-4226-B21D-9E4FE79D8ED7}" type="pres">
      <dgm:prSet presAssocID="{6BA5161B-C40B-4F61-B3B0-A8ED70B2705B}" presName="comp" presStyleCnt="0"/>
      <dgm:spPr/>
    </dgm:pt>
    <dgm:pt modelId="{C07D27E6-E19C-455E-B2C7-03A2AB5B44FB}" type="pres">
      <dgm:prSet presAssocID="{6BA5161B-C40B-4F61-B3B0-A8ED70B2705B}" presName="box" presStyleLbl="node1" presStyleIdx="0" presStyleCnt="10"/>
      <dgm:spPr/>
    </dgm:pt>
    <dgm:pt modelId="{852D8FEF-65BC-4EE8-BDA5-516FC622A64B}" type="pres">
      <dgm:prSet presAssocID="{6BA5161B-C40B-4F61-B3B0-A8ED70B2705B}" presName="img" presStyleLbl="fgImgPlace1" presStyleIdx="0" presStyleCnt="1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8000" b="-128000"/>
          </a:stretch>
        </a:blipFill>
        <a:ln>
          <a:solidFill>
            <a:srgbClr val="FFFF00"/>
          </a:solidFill>
        </a:ln>
      </dgm:spPr>
    </dgm:pt>
    <dgm:pt modelId="{FC44AE35-8F95-45AB-98CA-2E71F5C59BFD}" type="pres">
      <dgm:prSet presAssocID="{6BA5161B-C40B-4F61-B3B0-A8ED70B2705B}" presName="text" presStyleLbl="node1" presStyleIdx="0" presStyleCnt="10">
        <dgm:presLayoutVars>
          <dgm:bulletEnabled val="1"/>
        </dgm:presLayoutVars>
      </dgm:prSet>
      <dgm:spPr/>
    </dgm:pt>
    <dgm:pt modelId="{D52805BA-EF96-46B2-BC2E-BEB866B88749}" type="pres">
      <dgm:prSet presAssocID="{4B8530E2-31C9-410F-A692-D07EFFE5F4E6}" presName="spacer" presStyleCnt="0"/>
      <dgm:spPr/>
    </dgm:pt>
    <dgm:pt modelId="{4ADDF804-6A4B-49F1-883F-88041DB55B45}" type="pres">
      <dgm:prSet presAssocID="{FD78C232-7E8B-4DFD-9B46-09D3AF6B12A4}" presName="comp" presStyleCnt="0"/>
      <dgm:spPr/>
    </dgm:pt>
    <dgm:pt modelId="{DA9DE151-8A7E-4B7F-B7CB-574949F318E6}" type="pres">
      <dgm:prSet presAssocID="{FD78C232-7E8B-4DFD-9B46-09D3AF6B12A4}" presName="box" presStyleLbl="node1" presStyleIdx="1" presStyleCnt="10"/>
      <dgm:spPr/>
    </dgm:pt>
    <dgm:pt modelId="{56ECF2A6-8B43-4184-9D72-662F8020B568}" type="pres">
      <dgm:prSet presAssocID="{FD78C232-7E8B-4DFD-9B46-09D3AF6B12A4}" presName="img" presStyleLbl="fgImgPlace1" presStyleIdx="1" presStyleCnt="10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0" b="-100000"/>
          </a:stretch>
        </a:blipFill>
        <a:ln>
          <a:solidFill>
            <a:srgbClr val="FFFF00"/>
          </a:solidFill>
        </a:ln>
      </dgm:spPr>
    </dgm:pt>
    <dgm:pt modelId="{845DE89F-1401-4160-BBA9-F29D876AA18F}" type="pres">
      <dgm:prSet presAssocID="{FD78C232-7E8B-4DFD-9B46-09D3AF6B12A4}" presName="text" presStyleLbl="node1" presStyleIdx="1" presStyleCnt="10">
        <dgm:presLayoutVars>
          <dgm:bulletEnabled val="1"/>
        </dgm:presLayoutVars>
      </dgm:prSet>
      <dgm:spPr/>
    </dgm:pt>
    <dgm:pt modelId="{91A23CE3-8945-45F0-8BF6-273ABB6A2B7A}" type="pres">
      <dgm:prSet presAssocID="{105F7099-3B8C-4F3E-8DBF-9DF791B7BAB1}" presName="spacer" presStyleCnt="0"/>
      <dgm:spPr/>
    </dgm:pt>
    <dgm:pt modelId="{8D1B3A80-709B-4045-822C-744787B9DBAE}" type="pres">
      <dgm:prSet presAssocID="{5E4260EB-7D94-44FD-8016-3BE20C9B2307}" presName="comp" presStyleCnt="0"/>
      <dgm:spPr/>
    </dgm:pt>
    <dgm:pt modelId="{D27C08D4-631A-4CE5-BB8F-88086F5CC602}" type="pres">
      <dgm:prSet presAssocID="{5E4260EB-7D94-44FD-8016-3BE20C9B2307}" presName="box" presStyleLbl="node1" presStyleIdx="2" presStyleCnt="10"/>
      <dgm:spPr/>
    </dgm:pt>
    <dgm:pt modelId="{75E0EDF4-DFC1-40C1-AF0D-AF51B977D47D}" type="pres">
      <dgm:prSet presAssocID="{5E4260EB-7D94-44FD-8016-3BE20C9B2307}" presName="img" presStyleLbl="fgImgPlace1" presStyleIdx="2" presStyleCnt="10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68000" b="-168000"/>
          </a:stretch>
        </a:blipFill>
        <a:ln>
          <a:solidFill>
            <a:srgbClr val="FFFF00"/>
          </a:solidFill>
        </a:ln>
      </dgm:spPr>
    </dgm:pt>
    <dgm:pt modelId="{5E1E1B8A-D1AF-4EB5-A235-8C933A38EC26}" type="pres">
      <dgm:prSet presAssocID="{5E4260EB-7D94-44FD-8016-3BE20C9B2307}" presName="text" presStyleLbl="node1" presStyleIdx="2" presStyleCnt="10">
        <dgm:presLayoutVars>
          <dgm:bulletEnabled val="1"/>
        </dgm:presLayoutVars>
      </dgm:prSet>
      <dgm:spPr/>
    </dgm:pt>
    <dgm:pt modelId="{6F8C00C1-6632-44B3-8149-1181C6D14D38}" type="pres">
      <dgm:prSet presAssocID="{AE8611F2-406A-4741-9AB6-1B844099320D}" presName="spacer" presStyleCnt="0"/>
      <dgm:spPr/>
    </dgm:pt>
    <dgm:pt modelId="{84CB0790-CB73-44A3-AE8E-0FC796784BCE}" type="pres">
      <dgm:prSet presAssocID="{2F08AF5D-D2BC-4213-8F3B-8E057C3AB053}" presName="comp" presStyleCnt="0"/>
      <dgm:spPr/>
    </dgm:pt>
    <dgm:pt modelId="{AEA1200D-5D83-4C64-BC09-9736FE2CDB53}" type="pres">
      <dgm:prSet presAssocID="{2F08AF5D-D2BC-4213-8F3B-8E057C3AB053}" presName="box" presStyleLbl="node1" presStyleIdx="3" presStyleCnt="10"/>
      <dgm:spPr/>
    </dgm:pt>
    <dgm:pt modelId="{454D62EF-7A74-491E-A6BD-D2CD8931E515}" type="pres">
      <dgm:prSet presAssocID="{2F08AF5D-D2BC-4213-8F3B-8E057C3AB053}" presName="img" presStyleLbl="fgImgPlace1" presStyleIdx="3" presStyleCnt="10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8000" b="-108000"/>
          </a:stretch>
        </a:blipFill>
        <a:ln>
          <a:solidFill>
            <a:srgbClr val="FFFF00"/>
          </a:solidFill>
        </a:ln>
      </dgm:spPr>
    </dgm:pt>
    <dgm:pt modelId="{06BA42D9-CD86-4B64-9E46-CBFE3FF70411}" type="pres">
      <dgm:prSet presAssocID="{2F08AF5D-D2BC-4213-8F3B-8E057C3AB053}" presName="text" presStyleLbl="node1" presStyleIdx="3" presStyleCnt="10">
        <dgm:presLayoutVars>
          <dgm:bulletEnabled val="1"/>
        </dgm:presLayoutVars>
      </dgm:prSet>
      <dgm:spPr/>
    </dgm:pt>
    <dgm:pt modelId="{41636B7A-C2F9-4993-A630-07D8FADBA647}" type="pres">
      <dgm:prSet presAssocID="{E9AE2730-62F9-47E6-9169-A5BF099AFADF}" presName="spacer" presStyleCnt="0"/>
      <dgm:spPr/>
    </dgm:pt>
    <dgm:pt modelId="{B8EF068B-9E22-4CC1-B16F-510C448A811E}" type="pres">
      <dgm:prSet presAssocID="{A1757747-C727-4326-A42D-306BCEFB159F}" presName="comp" presStyleCnt="0"/>
      <dgm:spPr/>
    </dgm:pt>
    <dgm:pt modelId="{8F6D209C-707B-4A2E-A782-9796238E9B2E}" type="pres">
      <dgm:prSet presAssocID="{A1757747-C727-4326-A42D-306BCEFB159F}" presName="box" presStyleLbl="node1" presStyleIdx="4" presStyleCnt="10"/>
      <dgm:spPr/>
    </dgm:pt>
    <dgm:pt modelId="{75D74A1E-A8B8-457F-A0C3-75EF4FF47440}" type="pres">
      <dgm:prSet presAssocID="{A1757747-C727-4326-A42D-306BCEFB159F}" presName="img" presStyleLbl="fgImgPlace1" presStyleIdx="4" presStyleCnt="10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7000" b="-217000"/>
          </a:stretch>
        </a:blipFill>
        <a:ln>
          <a:solidFill>
            <a:srgbClr val="FFFF00"/>
          </a:solidFill>
        </a:ln>
      </dgm:spPr>
    </dgm:pt>
    <dgm:pt modelId="{78A2BA77-6294-4260-A83C-DA58F61F4B15}" type="pres">
      <dgm:prSet presAssocID="{A1757747-C727-4326-A42D-306BCEFB159F}" presName="text" presStyleLbl="node1" presStyleIdx="4" presStyleCnt="10">
        <dgm:presLayoutVars>
          <dgm:bulletEnabled val="1"/>
        </dgm:presLayoutVars>
      </dgm:prSet>
      <dgm:spPr/>
    </dgm:pt>
    <dgm:pt modelId="{3E3FA59B-4B74-4CCB-B067-C19A5429DDCF}" type="pres">
      <dgm:prSet presAssocID="{E568ABE1-3CF3-4092-A6A4-977505F8B515}" presName="spacer" presStyleCnt="0"/>
      <dgm:spPr/>
    </dgm:pt>
    <dgm:pt modelId="{F636E0F9-2001-45D4-BF53-3F4BCB652B58}" type="pres">
      <dgm:prSet presAssocID="{B2A14B75-FC31-4981-BB95-C5C2FF322683}" presName="comp" presStyleCnt="0"/>
      <dgm:spPr/>
    </dgm:pt>
    <dgm:pt modelId="{6CCEFC5E-6FFC-466D-A98E-F216901EFED3}" type="pres">
      <dgm:prSet presAssocID="{B2A14B75-FC31-4981-BB95-C5C2FF322683}" presName="box" presStyleLbl="node1" presStyleIdx="5" presStyleCnt="10"/>
      <dgm:spPr/>
    </dgm:pt>
    <dgm:pt modelId="{6CDFC64B-7572-4F9A-A879-44BA6F603352}" type="pres">
      <dgm:prSet presAssocID="{B2A14B75-FC31-4981-BB95-C5C2FF322683}" presName="img" presStyleLbl="fgImgPlace1" presStyleIdx="5" presStyleCnt="10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7000" b="-217000"/>
          </a:stretch>
        </a:blipFill>
        <a:ln>
          <a:solidFill>
            <a:srgbClr val="FFFF00"/>
          </a:solidFill>
        </a:ln>
      </dgm:spPr>
    </dgm:pt>
    <dgm:pt modelId="{748A70F0-77D0-426B-955D-8E12A5930CD6}" type="pres">
      <dgm:prSet presAssocID="{B2A14B75-FC31-4981-BB95-C5C2FF322683}" presName="text" presStyleLbl="node1" presStyleIdx="5" presStyleCnt="10">
        <dgm:presLayoutVars>
          <dgm:bulletEnabled val="1"/>
        </dgm:presLayoutVars>
      </dgm:prSet>
      <dgm:spPr/>
    </dgm:pt>
    <dgm:pt modelId="{92D85973-46F2-4383-BC14-B406CA56AB13}" type="pres">
      <dgm:prSet presAssocID="{0283E59A-FAE4-47A7-B354-4442D7F0090E}" presName="spacer" presStyleCnt="0"/>
      <dgm:spPr/>
    </dgm:pt>
    <dgm:pt modelId="{967C8EFF-ACA5-4BD2-BBFB-47AB6128B719}" type="pres">
      <dgm:prSet presAssocID="{D7EDF8BC-B1E3-47BE-BFA9-A6DD9E7D7AD2}" presName="comp" presStyleCnt="0"/>
      <dgm:spPr/>
    </dgm:pt>
    <dgm:pt modelId="{72BFB946-7C97-4593-B39B-013602F7CD50}" type="pres">
      <dgm:prSet presAssocID="{D7EDF8BC-B1E3-47BE-BFA9-A6DD9E7D7AD2}" presName="box" presStyleLbl="node1" presStyleIdx="6" presStyleCnt="10"/>
      <dgm:spPr/>
    </dgm:pt>
    <dgm:pt modelId="{111E93B9-7C9C-4F21-9F36-AC1AD166F8AE}" type="pres">
      <dgm:prSet presAssocID="{D7EDF8BC-B1E3-47BE-BFA9-A6DD9E7D7AD2}" presName="img" presStyleLbl="fgImgPlace1" presStyleIdx="6" presStyleCnt="10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1000" b="-81000"/>
          </a:stretch>
        </a:blipFill>
        <a:ln>
          <a:solidFill>
            <a:srgbClr val="FFFF00"/>
          </a:solidFill>
        </a:ln>
      </dgm:spPr>
    </dgm:pt>
    <dgm:pt modelId="{096552BB-83CF-4796-A6A4-6DE3CC5CDDBB}" type="pres">
      <dgm:prSet presAssocID="{D7EDF8BC-B1E3-47BE-BFA9-A6DD9E7D7AD2}" presName="text" presStyleLbl="node1" presStyleIdx="6" presStyleCnt="10">
        <dgm:presLayoutVars>
          <dgm:bulletEnabled val="1"/>
        </dgm:presLayoutVars>
      </dgm:prSet>
      <dgm:spPr/>
    </dgm:pt>
    <dgm:pt modelId="{7F651730-7662-4750-96EE-2EE0DB770610}" type="pres">
      <dgm:prSet presAssocID="{E06F0AC6-6C1A-45BD-A519-19313AE8DFDA}" presName="spacer" presStyleCnt="0"/>
      <dgm:spPr/>
    </dgm:pt>
    <dgm:pt modelId="{A57FA7E7-C0FF-428D-9309-70976D0FC45A}" type="pres">
      <dgm:prSet presAssocID="{D3174E4A-A41B-4FBF-8BF4-8AF763A5EA86}" presName="comp" presStyleCnt="0"/>
      <dgm:spPr/>
    </dgm:pt>
    <dgm:pt modelId="{E0836A4E-437C-4468-89D7-D03EF8EFAD7E}" type="pres">
      <dgm:prSet presAssocID="{D3174E4A-A41B-4FBF-8BF4-8AF763A5EA86}" presName="box" presStyleLbl="node1" presStyleIdx="7" presStyleCnt="10"/>
      <dgm:spPr/>
    </dgm:pt>
    <dgm:pt modelId="{71F1D325-9A5C-470C-9C32-4C6F907A9EDA}" type="pres">
      <dgm:prSet presAssocID="{D3174E4A-A41B-4FBF-8BF4-8AF763A5EA86}" presName="img" presStyleLbl="fgImgPlace1" presStyleIdx="7" presStyleCnt="10"/>
      <dgm:spPr>
        <a:blipFill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8000" b="-128000"/>
          </a:stretch>
        </a:blipFill>
        <a:ln>
          <a:solidFill>
            <a:srgbClr val="FFFF00"/>
          </a:solidFill>
        </a:ln>
      </dgm:spPr>
    </dgm:pt>
    <dgm:pt modelId="{74870302-75AC-4E4B-A933-0152D68DF868}" type="pres">
      <dgm:prSet presAssocID="{D3174E4A-A41B-4FBF-8BF4-8AF763A5EA86}" presName="text" presStyleLbl="node1" presStyleIdx="7" presStyleCnt="10">
        <dgm:presLayoutVars>
          <dgm:bulletEnabled val="1"/>
        </dgm:presLayoutVars>
      </dgm:prSet>
      <dgm:spPr/>
    </dgm:pt>
    <dgm:pt modelId="{56AD78D4-920E-4EC8-9CCC-ADD69634DBC6}" type="pres">
      <dgm:prSet presAssocID="{7966D1DD-22F1-4A52-BB5F-38A7E02BB3BE}" presName="spacer" presStyleCnt="0"/>
      <dgm:spPr/>
    </dgm:pt>
    <dgm:pt modelId="{76C398F9-EC70-4E91-89CF-F3AE179072BD}" type="pres">
      <dgm:prSet presAssocID="{9B1E5714-960C-49AC-A3C6-E52712428DFB}" presName="comp" presStyleCnt="0"/>
      <dgm:spPr/>
    </dgm:pt>
    <dgm:pt modelId="{24793D7A-0FFC-4C21-A020-E06FB71A349A}" type="pres">
      <dgm:prSet presAssocID="{9B1E5714-960C-49AC-A3C6-E52712428DFB}" presName="box" presStyleLbl="node1" presStyleIdx="8" presStyleCnt="10"/>
      <dgm:spPr/>
    </dgm:pt>
    <dgm:pt modelId="{B658B495-9658-4773-ADCB-02085916C927}" type="pres">
      <dgm:prSet presAssocID="{9B1E5714-960C-49AC-A3C6-E52712428DFB}" presName="img" presStyleLbl="fgImgPlace1" presStyleIdx="8" presStyleCnt="10"/>
      <dgm:spPr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3000" b="-93000"/>
          </a:stretch>
        </a:blipFill>
        <a:ln>
          <a:solidFill>
            <a:srgbClr val="FFFF00"/>
          </a:solidFill>
        </a:ln>
      </dgm:spPr>
    </dgm:pt>
    <dgm:pt modelId="{7631D0D1-4E5B-4DB0-BF1A-FEB226FC0653}" type="pres">
      <dgm:prSet presAssocID="{9B1E5714-960C-49AC-A3C6-E52712428DFB}" presName="text" presStyleLbl="node1" presStyleIdx="8" presStyleCnt="10">
        <dgm:presLayoutVars>
          <dgm:bulletEnabled val="1"/>
        </dgm:presLayoutVars>
      </dgm:prSet>
      <dgm:spPr/>
    </dgm:pt>
    <dgm:pt modelId="{7C0E9227-DE10-425D-9AEE-D36C84080A30}" type="pres">
      <dgm:prSet presAssocID="{5DF5F6E8-9A16-4E13-AE51-95F771E4C321}" presName="spacer" presStyleCnt="0"/>
      <dgm:spPr/>
    </dgm:pt>
    <dgm:pt modelId="{0FF56D7F-8925-42A1-946B-7BD131529AE4}" type="pres">
      <dgm:prSet presAssocID="{6644D4F4-C147-441B-B5A4-5880E54D980F}" presName="comp" presStyleCnt="0"/>
      <dgm:spPr/>
    </dgm:pt>
    <dgm:pt modelId="{BE70BB06-FB79-41C8-A207-403D7EC38714}" type="pres">
      <dgm:prSet presAssocID="{6644D4F4-C147-441B-B5A4-5880E54D980F}" presName="box" presStyleLbl="node1" presStyleIdx="9" presStyleCnt="10"/>
      <dgm:spPr/>
    </dgm:pt>
    <dgm:pt modelId="{137CFDFA-4E61-43FC-88F8-DC47D4603746}" type="pres">
      <dgm:prSet presAssocID="{6644D4F4-C147-441B-B5A4-5880E54D980F}" presName="img" presStyleLbl="fgImgPlace1" presStyleIdx="9" presStyleCnt="10"/>
      <dgm:spPr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43000" b="-543000"/>
          </a:stretch>
        </a:blipFill>
        <a:ln>
          <a:solidFill>
            <a:srgbClr val="FFFF00"/>
          </a:solidFill>
        </a:ln>
      </dgm:spPr>
    </dgm:pt>
    <dgm:pt modelId="{1074E581-844D-4CE1-9C0D-B35A64CBDBC2}" type="pres">
      <dgm:prSet presAssocID="{6644D4F4-C147-441B-B5A4-5880E54D980F}" presName="text" presStyleLbl="node1" presStyleIdx="9" presStyleCnt="10">
        <dgm:presLayoutVars>
          <dgm:bulletEnabled val="1"/>
        </dgm:presLayoutVars>
      </dgm:prSet>
      <dgm:spPr/>
    </dgm:pt>
  </dgm:ptLst>
  <dgm:cxnLst>
    <dgm:cxn modelId="{EA61F602-0EB0-41DB-B0CA-F17D058E70E2}" srcId="{04AF1581-0E1B-408E-8389-9FA72A424EC0}" destId="{FD78C232-7E8B-4DFD-9B46-09D3AF6B12A4}" srcOrd="1" destOrd="0" parTransId="{E2579E42-F9E3-4233-9F46-3FD11CC374FB}" sibTransId="{105F7099-3B8C-4F3E-8DBF-9DF791B7BAB1}"/>
    <dgm:cxn modelId="{85CA8F07-1364-457A-84DD-BD62D99CDD84}" type="presOf" srcId="{D3174E4A-A41B-4FBF-8BF4-8AF763A5EA86}" destId="{74870302-75AC-4E4B-A933-0152D68DF868}" srcOrd="1" destOrd="0" presId="urn:microsoft.com/office/officeart/2005/8/layout/vList4"/>
    <dgm:cxn modelId="{66E08308-CD6C-4807-9D0D-31CBB0467F7B}" type="presOf" srcId="{FD78C232-7E8B-4DFD-9B46-09D3AF6B12A4}" destId="{845DE89F-1401-4160-BBA9-F29D876AA18F}" srcOrd="1" destOrd="0" presId="urn:microsoft.com/office/officeart/2005/8/layout/vList4"/>
    <dgm:cxn modelId="{4BE4621F-3ACA-48CA-AE3B-692C3BB5488F}" srcId="{04AF1581-0E1B-408E-8389-9FA72A424EC0}" destId="{5E4260EB-7D94-44FD-8016-3BE20C9B2307}" srcOrd="2" destOrd="0" parTransId="{24200D16-7979-468E-B129-DE77D2717AFC}" sibTransId="{AE8611F2-406A-4741-9AB6-1B844099320D}"/>
    <dgm:cxn modelId="{C3DE0B21-F99A-4539-97C8-BC719FEF70BE}" type="presOf" srcId="{5E4260EB-7D94-44FD-8016-3BE20C9B2307}" destId="{D27C08D4-631A-4CE5-BB8F-88086F5CC602}" srcOrd="0" destOrd="0" presId="urn:microsoft.com/office/officeart/2005/8/layout/vList4"/>
    <dgm:cxn modelId="{4699E53E-70DB-45C8-86F4-17632776FF36}" srcId="{04AF1581-0E1B-408E-8389-9FA72A424EC0}" destId="{A1757747-C727-4326-A42D-306BCEFB159F}" srcOrd="4" destOrd="0" parTransId="{2DCFDCF1-CA46-4E91-9007-00279795778D}" sibTransId="{E568ABE1-3CF3-4092-A6A4-977505F8B515}"/>
    <dgm:cxn modelId="{94EAC55D-C69B-4329-9299-81D7FF00AC91}" type="presOf" srcId="{9B1E5714-960C-49AC-A3C6-E52712428DFB}" destId="{24793D7A-0FFC-4C21-A020-E06FB71A349A}" srcOrd="0" destOrd="0" presId="urn:microsoft.com/office/officeart/2005/8/layout/vList4"/>
    <dgm:cxn modelId="{7A2E8241-E033-4CC1-A8C0-98459E5C23AC}" type="presOf" srcId="{B2A14B75-FC31-4981-BB95-C5C2FF322683}" destId="{6CCEFC5E-6FFC-466D-A98E-F216901EFED3}" srcOrd="0" destOrd="0" presId="urn:microsoft.com/office/officeart/2005/8/layout/vList4"/>
    <dgm:cxn modelId="{4E0EBE46-0CBA-4874-933E-C399B64B5145}" type="presOf" srcId="{D7EDF8BC-B1E3-47BE-BFA9-A6DD9E7D7AD2}" destId="{096552BB-83CF-4796-A6A4-6DE3CC5CDDBB}" srcOrd="1" destOrd="0" presId="urn:microsoft.com/office/officeart/2005/8/layout/vList4"/>
    <dgm:cxn modelId="{03392557-C7FC-4356-B733-53FFDB1313E7}" srcId="{04AF1581-0E1B-408E-8389-9FA72A424EC0}" destId="{6644D4F4-C147-441B-B5A4-5880E54D980F}" srcOrd="9" destOrd="0" parTransId="{C63186C7-3FBB-4CD1-94F7-808C9E9B8C2F}" sibTransId="{CAC5D1E0-3A9B-4D6F-9F60-EAD0DE6E6E4D}"/>
    <dgm:cxn modelId="{B25FE57F-5AA4-4F0D-A8C6-FACE47B05F6C}" srcId="{04AF1581-0E1B-408E-8389-9FA72A424EC0}" destId="{6BA5161B-C40B-4F61-B3B0-A8ED70B2705B}" srcOrd="0" destOrd="0" parTransId="{19F0157F-E40D-4689-B9B3-C27BD9D7F430}" sibTransId="{4B8530E2-31C9-410F-A692-D07EFFE5F4E6}"/>
    <dgm:cxn modelId="{BB424984-6A31-4076-8FC5-F81C4DA4B6B8}" type="presOf" srcId="{FD78C232-7E8B-4DFD-9B46-09D3AF6B12A4}" destId="{DA9DE151-8A7E-4B7F-B7CB-574949F318E6}" srcOrd="0" destOrd="0" presId="urn:microsoft.com/office/officeart/2005/8/layout/vList4"/>
    <dgm:cxn modelId="{BABEBC90-7322-4FE1-848A-85C46EFB8539}" type="presOf" srcId="{04AF1581-0E1B-408E-8389-9FA72A424EC0}" destId="{E95455D3-EC0C-4E40-943C-0E3822715C66}" srcOrd="0" destOrd="0" presId="urn:microsoft.com/office/officeart/2005/8/layout/vList4"/>
    <dgm:cxn modelId="{D563AF92-94D8-4807-B313-D651982F306D}" srcId="{04AF1581-0E1B-408E-8389-9FA72A424EC0}" destId="{B2A14B75-FC31-4981-BB95-C5C2FF322683}" srcOrd="5" destOrd="0" parTransId="{14014D7E-6445-434D-BF3F-37F2B95BB71C}" sibTransId="{0283E59A-FAE4-47A7-B354-4442D7F0090E}"/>
    <dgm:cxn modelId="{ECABD792-FC7A-4039-BD78-06381204E1E3}" type="presOf" srcId="{2F08AF5D-D2BC-4213-8F3B-8E057C3AB053}" destId="{AEA1200D-5D83-4C64-BC09-9736FE2CDB53}" srcOrd="0" destOrd="0" presId="urn:microsoft.com/office/officeart/2005/8/layout/vList4"/>
    <dgm:cxn modelId="{7F281199-B9A0-406D-90C9-096A1EA3F57C}" srcId="{04AF1581-0E1B-408E-8389-9FA72A424EC0}" destId="{2F08AF5D-D2BC-4213-8F3B-8E057C3AB053}" srcOrd="3" destOrd="0" parTransId="{5341FD92-8785-4385-8D9D-842075157369}" sibTransId="{E9AE2730-62F9-47E6-9169-A5BF099AFADF}"/>
    <dgm:cxn modelId="{E518B69D-B3A2-47CE-B621-DB935C307719}" type="presOf" srcId="{A1757747-C727-4326-A42D-306BCEFB159F}" destId="{78A2BA77-6294-4260-A83C-DA58F61F4B15}" srcOrd="1" destOrd="0" presId="urn:microsoft.com/office/officeart/2005/8/layout/vList4"/>
    <dgm:cxn modelId="{061AB0A6-E5EC-413C-B612-289EB23EAE47}" type="presOf" srcId="{6BA5161B-C40B-4F61-B3B0-A8ED70B2705B}" destId="{FC44AE35-8F95-45AB-98CA-2E71F5C59BFD}" srcOrd="1" destOrd="0" presId="urn:microsoft.com/office/officeart/2005/8/layout/vList4"/>
    <dgm:cxn modelId="{F5D38FAB-F629-4425-995B-8783A0A9591F}" type="presOf" srcId="{2F08AF5D-D2BC-4213-8F3B-8E057C3AB053}" destId="{06BA42D9-CD86-4B64-9E46-CBFE3FF70411}" srcOrd="1" destOrd="0" presId="urn:microsoft.com/office/officeart/2005/8/layout/vList4"/>
    <dgm:cxn modelId="{E955B8AB-B4F1-442B-A9A3-EA2CF4C0EFDD}" type="presOf" srcId="{D3174E4A-A41B-4FBF-8BF4-8AF763A5EA86}" destId="{E0836A4E-437C-4468-89D7-D03EF8EFAD7E}" srcOrd="0" destOrd="0" presId="urn:microsoft.com/office/officeart/2005/8/layout/vList4"/>
    <dgm:cxn modelId="{36A1D1B2-3FDB-4B6C-BDB9-B05A0949507F}" type="presOf" srcId="{5E4260EB-7D94-44FD-8016-3BE20C9B2307}" destId="{5E1E1B8A-D1AF-4EB5-A235-8C933A38EC26}" srcOrd="1" destOrd="0" presId="urn:microsoft.com/office/officeart/2005/8/layout/vList4"/>
    <dgm:cxn modelId="{F22233B8-C9C1-4BC5-B87A-7E9B59B5C433}" srcId="{04AF1581-0E1B-408E-8389-9FA72A424EC0}" destId="{D7EDF8BC-B1E3-47BE-BFA9-A6DD9E7D7AD2}" srcOrd="6" destOrd="0" parTransId="{5968DB8B-4C3D-44CD-BBE0-3F655A9CA4DA}" sibTransId="{E06F0AC6-6C1A-45BD-A519-19313AE8DFDA}"/>
    <dgm:cxn modelId="{A913B1BB-FB48-4FA0-B682-9765CE1D338C}" type="presOf" srcId="{6644D4F4-C147-441B-B5A4-5880E54D980F}" destId="{1074E581-844D-4CE1-9C0D-B35A64CBDBC2}" srcOrd="1" destOrd="0" presId="urn:microsoft.com/office/officeart/2005/8/layout/vList4"/>
    <dgm:cxn modelId="{DBA4CCBE-C5DD-426D-923B-39E9DCD3A7EA}" type="presOf" srcId="{9B1E5714-960C-49AC-A3C6-E52712428DFB}" destId="{7631D0D1-4E5B-4DB0-BF1A-FEB226FC0653}" srcOrd="1" destOrd="0" presId="urn:microsoft.com/office/officeart/2005/8/layout/vList4"/>
    <dgm:cxn modelId="{7C838AC4-D3B4-4FCE-9CA4-9E076A630B67}" type="presOf" srcId="{6BA5161B-C40B-4F61-B3B0-A8ED70B2705B}" destId="{C07D27E6-E19C-455E-B2C7-03A2AB5B44FB}" srcOrd="0" destOrd="0" presId="urn:microsoft.com/office/officeart/2005/8/layout/vList4"/>
    <dgm:cxn modelId="{04D208D0-A49C-4ABF-8911-4796B5B4B9EA}" type="presOf" srcId="{A1757747-C727-4326-A42D-306BCEFB159F}" destId="{8F6D209C-707B-4A2E-A782-9796238E9B2E}" srcOrd="0" destOrd="0" presId="urn:microsoft.com/office/officeart/2005/8/layout/vList4"/>
    <dgm:cxn modelId="{B54401D2-D5B5-4E90-907E-B86288B65060}" type="presOf" srcId="{B2A14B75-FC31-4981-BB95-C5C2FF322683}" destId="{748A70F0-77D0-426B-955D-8E12A5930CD6}" srcOrd="1" destOrd="0" presId="urn:microsoft.com/office/officeart/2005/8/layout/vList4"/>
    <dgm:cxn modelId="{85E8BFE6-476C-4E1F-94D9-94CD5A6D4733}" srcId="{04AF1581-0E1B-408E-8389-9FA72A424EC0}" destId="{9B1E5714-960C-49AC-A3C6-E52712428DFB}" srcOrd="8" destOrd="0" parTransId="{B1388A47-F551-4A39-805A-847691428F29}" sibTransId="{5DF5F6E8-9A16-4E13-AE51-95F771E4C321}"/>
    <dgm:cxn modelId="{D34DB9EA-F80E-46D3-938E-3C1CF677A02D}" type="presOf" srcId="{6644D4F4-C147-441B-B5A4-5880E54D980F}" destId="{BE70BB06-FB79-41C8-A207-403D7EC38714}" srcOrd="0" destOrd="0" presId="urn:microsoft.com/office/officeart/2005/8/layout/vList4"/>
    <dgm:cxn modelId="{3E7AAAFD-DBDA-4946-AECA-0B840B604277}" srcId="{04AF1581-0E1B-408E-8389-9FA72A424EC0}" destId="{D3174E4A-A41B-4FBF-8BF4-8AF763A5EA86}" srcOrd="7" destOrd="0" parTransId="{43361A4E-D075-470F-B47E-2C01123118CB}" sibTransId="{7966D1DD-22F1-4A52-BB5F-38A7E02BB3BE}"/>
    <dgm:cxn modelId="{33F4F5FD-B31E-419A-85F7-A5C395E915C1}" type="presOf" srcId="{D7EDF8BC-B1E3-47BE-BFA9-A6DD9E7D7AD2}" destId="{72BFB946-7C97-4593-B39B-013602F7CD50}" srcOrd="0" destOrd="0" presId="urn:microsoft.com/office/officeart/2005/8/layout/vList4"/>
    <dgm:cxn modelId="{52F382EE-98BE-4091-8C51-AAA145EB2EE8}" type="presParOf" srcId="{E95455D3-EC0C-4E40-943C-0E3822715C66}" destId="{DB2745CB-A06B-4226-B21D-9E4FE79D8ED7}" srcOrd="0" destOrd="0" presId="urn:microsoft.com/office/officeart/2005/8/layout/vList4"/>
    <dgm:cxn modelId="{6FE0AB2C-30A7-40D5-BF03-E8466610EABB}" type="presParOf" srcId="{DB2745CB-A06B-4226-B21D-9E4FE79D8ED7}" destId="{C07D27E6-E19C-455E-B2C7-03A2AB5B44FB}" srcOrd="0" destOrd="0" presId="urn:microsoft.com/office/officeart/2005/8/layout/vList4"/>
    <dgm:cxn modelId="{BB4E5207-FD01-40CA-9197-B68390C0EC12}" type="presParOf" srcId="{DB2745CB-A06B-4226-B21D-9E4FE79D8ED7}" destId="{852D8FEF-65BC-4EE8-BDA5-516FC622A64B}" srcOrd="1" destOrd="0" presId="urn:microsoft.com/office/officeart/2005/8/layout/vList4"/>
    <dgm:cxn modelId="{1F5DE921-1AD3-4B15-B094-02D9D0F66BA5}" type="presParOf" srcId="{DB2745CB-A06B-4226-B21D-9E4FE79D8ED7}" destId="{FC44AE35-8F95-45AB-98CA-2E71F5C59BFD}" srcOrd="2" destOrd="0" presId="urn:microsoft.com/office/officeart/2005/8/layout/vList4"/>
    <dgm:cxn modelId="{813F7EC5-55A5-4F8D-9D5D-30B31674F94B}" type="presParOf" srcId="{E95455D3-EC0C-4E40-943C-0E3822715C66}" destId="{D52805BA-EF96-46B2-BC2E-BEB866B88749}" srcOrd="1" destOrd="0" presId="urn:microsoft.com/office/officeart/2005/8/layout/vList4"/>
    <dgm:cxn modelId="{58B72F78-375B-483E-AA7C-D1FC877EAAAF}" type="presParOf" srcId="{E95455D3-EC0C-4E40-943C-0E3822715C66}" destId="{4ADDF804-6A4B-49F1-883F-88041DB55B45}" srcOrd="2" destOrd="0" presId="urn:microsoft.com/office/officeart/2005/8/layout/vList4"/>
    <dgm:cxn modelId="{B7313F4C-7480-48BD-A433-7D0FDE1D167E}" type="presParOf" srcId="{4ADDF804-6A4B-49F1-883F-88041DB55B45}" destId="{DA9DE151-8A7E-4B7F-B7CB-574949F318E6}" srcOrd="0" destOrd="0" presId="urn:microsoft.com/office/officeart/2005/8/layout/vList4"/>
    <dgm:cxn modelId="{AAF1AFCC-1EEB-4218-9813-5A46F6E175A3}" type="presParOf" srcId="{4ADDF804-6A4B-49F1-883F-88041DB55B45}" destId="{56ECF2A6-8B43-4184-9D72-662F8020B568}" srcOrd="1" destOrd="0" presId="urn:microsoft.com/office/officeart/2005/8/layout/vList4"/>
    <dgm:cxn modelId="{4AC23439-36E8-4698-885A-114D64CEB5EC}" type="presParOf" srcId="{4ADDF804-6A4B-49F1-883F-88041DB55B45}" destId="{845DE89F-1401-4160-BBA9-F29D876AA18F}" srcOrd="2" destOrd="0" presId="urn:microsoft.com/office/officeart/2005/8/layout/vList4"/>
    <dgm:cxn modelId="{BB7BBFF7-D6A5-4B47-B7AE-CE74AC56C67B}" type="presParOf" srcId="{E95455D3-EC0C-4E40-943C-0E3822715C66}" destId="{91A23CE3-8945-45F0-8BF6-273ABB6A2B7A}" srcOrd="3" destOrd="0" presId="urn:microsoft.com/office/officeart/2005/8/layout/vList4"/>
    <dgm:cxn modelId="{19E3FAE3-F9E9-44CD-A6D7-ADF64C4D99E6}" type="presParOf" srcId="{E95455D3-EC0C-4E40-943C-0E3822715C66}" destId="{8D1B3A80-709B-4045-822C-744787B9DBAE}" srcOrd="4" destOrd="0" presId="urn:microsoft.com/office/officeart/2005/8/layout/vList4"/>
    <dgm:cxn modelId="{7F14CABF-48DD-4067-89B6-F81FD4496112}" type="presParOf" srcId="{8D1B3A80-709B-4045-822C-744787B9DBAE}" destId="{D27C08D4-631A-4CE5-BB8F-88086F5CC602}" srcOrd="0" destOrd="0" presId="urn:microsoft.com/office/officeart/2005/8/layout/vList4"/>
    <dgm:cxn modelId="{BBFD56E5-B115-461B-952F-02ACCB7E561C}" type="presParOf" srcId="{8D1B3A80-709B-4045-822C-744787B9DBAE}" destId="{75E0EDF4-DFC1-40C1-AF0D-AF51B977D47D}" srcOrd="1" destOrd="0" presId="urn:microsoft.com/office/officeart/2005/8/layout/vList4"/>
    <dgm:cxn modelId="{4F8BD665-351C-4A0B-A2BD-C4554A22A2A6}" type="presParOf" srcId="{8D1B3A80-709B-4045-822C-744787B9DBAE}" destId="{5E1E1B8A-D1AF-4EB5-A235-8C933A38EC26}" srcOrd="2" destOrd="0" presId="urn:microsoft.com/office/officeart/2005/8/layout/vList4"/>
    <dgm:cxn modelId="{15309322-5ECA-4065-92F5-EA681E472A04}" type="presParOf" srcId="{E95455D3-EC0C-4E40-943C-0E3822715C66}" destId="{6F8C00C1-6632-44B3-8149-1181C6D14D38}" srcOrd="5" destOrd="0" presId="urn:microsoft.com/office/officeart/2005/8/layout/vList4"/>
    <dgm:cxn modelId="{E12669CA-5F44-45F3-95CC-A52E6555A83E}" type="presParOf" srcId="{E95455D3-EC0C-4E40-943C-0E3822715C66}" destId="{84CB0790-CB73-44A3-AE8E-0FC796784BCE}" srcOrd="6" destOrd="0" presId="urn:microsoft.com/office/officeart/2005/8/layout/vList4"/>
    <dgm:cxn modelId="{75AE12D0-8F18-4F8B-A8B0-8DA7811DBE0E}" type="presParOf" srcId="{84CB0790-CB73-44A3-AE8E-0FC796784BCE}" destId="{AEA1200D-5D83-4C64-BC09-9736FE2CDB53}" srcOrd="0" destOrd="0" presId="urn:microsoft.com/office/officeart/2005/8/layout/vList4"/>
    <dgm:cxn modelId="{E8E5AB07-393F-4B4B-940A-71B41131CCEB}" type="presParOf" srcId="{84CB0790-CB73-44A3-AE8E-0FC796784BCE}" destId="{454D62EF-7A74-491E-A6BD-D2CD8931E515}" srcOrd="1" destOrd="0" presId="urn:microsoft.com/office/officeart/2005/8/layout/vList4"/>
    <dgm:cxn modelId="{C6A49679-A1E7-4442-850C-61B9E7D1FAFD}" type="presParOf" srcId="{84CB0790-CB73-44A3-AE8E-0FC796784BCE}" destId="{06BA42D9-CD86-4B64-9E46-CBFE3FF70411}" srcOrd="2" destOrd="0" presId="urn:microsoft.com/office/officeart/2005/8/layout/vList4"/>
    <dgm:cxn modelId="{2065B397-AC85-4CB8-93E5-1ECB0F201CC6}" type="presParOf" srcId="{E95455D3-EC0C-4E40-943C-0E3822715C66}" destId="{41636B7A-C2F9-4993-A630-07D8FADBA647}" srcOrd="7" destOrd="0" presId="urn:microsoft.com/office/officeart/2005/8/layout/vList4"/>
    <dgm:cxn modelId="{163EAEB9-3CEC-4A14-9E21-6B07CA91451E}" type="presParOf" srcId="{E95455D3-EC0C-4E40-943C-0E3822715C66}" destId="{B8EF068B-9E22-4CC1-B16F-510C448A811E}" srcOrd="8" destOrd="0" presId="urn:microsoft.com/office/officeart/2005/8/layout/vList4"/>
    <dgm:cxn modelId="{28028C6B-BEEC-4882-8288-699A5114CF69}" type="presParOf" srcId="{B8EF068B-9E22-4CC1-B16F-510C448A811E}" destId="{8F6D209C-707B-4A2E-A782-9796238E9B2E}" srcOrd="0" destOrd="0" presId="urn:microsoft.com/office/officeart/2005/8/layout/vList4"/>
    <dgm:cxn modelId="{76320C4B-27CE-468A-A96D-1014A4869BFE}" type="presParOf" srcId="{B8EF068B-9E22-4CC1-B16F-510C448A811E}" destId="{75D74A1E-A8B8-457F-A0C3-75EF4FF47440}" srcOrd="1" destOrd="0" presId="urn:microsoft.com/office/officeart/2005/8/layout/vList4"/>
    <dgm:cxn modelId="{D79BEDD9-DBB3-4186-AE39-9A7E2B82712D}" type="presParOf" srcId="{B8EF068B-9E22-4CC1-B16F-510C448A811E}" destId="{78A2BA77-6294-4260-A83C-DA58F61F4B15}" srcOrd="2" destOrd="0" presId="urn:microsoft.com/office/officeart/2005/8/layout/vList4"/>
    <dgm:cxn modelId="{4AB0F60D-D345-4BA5-A27F-548D82ED2910}" type="presParOf" srcId="{E95455D3-EC0C-4E40-943C-0E3822715C66}" destId="{3E3FA59B-4B74-4CCB-B067-C19A5429DDCF}" srcOrd="9" destOrd="0" presId="urn:microsoft.com/office/officeart/2005/8/layout/vList4"/>
    <dgm:cxn modelId="{49ED5637-2527-4B19-8E0F-6931961ED40F}" type="presParOf" srcId="{E95455D3-EC0C-4E40-943C-0E3822715C66}" destId="{F636E0F9-2001-45D4-BF53-3F4BCB652B58}" srcOrd="10" destOrd="0" presId="urn:microsoft.com/office/officeart/2005/8/layout/vList4"/>
    <dgm:cxn modelId="{70EF985E-8A38-4FE8-B297-D989A4CD439E}" type="presParOf" srcId="{F636E0F9-2001-45D4-BF53-3F4BCB652B58}" destId="{6CCEFC5E-6FFC-466D-A98E-F216901EFED3}" srcOrd="0" destOrd="0" presId="urn:microsoft.com/office/officeart/2005/8/layout/vList4"/>
    <dgm:cxn modelId="{11F33094-3D35-4328-AC7B-ECD44BB2DF5F}" type="presParOf" srcId="{F636E0F9-2001-45D4-BF53-3F4BCB652B58}" destId="{6CDFC64B-7572-4F9A-A879-44BA6F603352}" srcOrd="1" destOrd="0" presId="urn:microsoft.com/office/officeart/2005/8/layout/vList4"/>
    <dgm:cxn modelId="{D30BE39D-BEDC-4B29-AB14-F079D15FA120}" type="presParOf" srcId="{F636E0F9-2001-45D4-BF53-3F4BCB652B58}" destId="{748A70F0-77D0-426B-955D-8E12A5930CD6}" srcOrd="2" destOrd="0" presId="urn:microsoft.com/office/officeart/2005/8/layout/vList4"/>
    <dgm:cxn modelId="{8CBEE906-4F95-4A2B-8740-54C25A4BAAED}" type="presParOf" srcId="{E95455D3-EC0C-4E40-943C-0E3822715C66}" destId="{92D85973-46F2-4383-BC14-B406CA56AB13}" srcOrd="11" destOrd="0" presId="urn:microsoft.com/office/officeart/2005/8/layout/vList4"/>
    <dgm:cxn modelId="{569DAEE2-79D3-4610-8E85-C7B10CDC8FC5}" type="presParOf" srcId="{E95455D3-EC0C-4E40-943C-0E3822715C66}" destId="{967C8EFF-ACA5-4BD2-BBFB-47AB6128B719}" srcOrd="12" destOrd="0" presId="urn:microsoft.com/office/officeart/2005/8/layout/vList4"/>
    <dgm:cxn modelId="{9C00E386-5B2E-423F-82EB-749080DAAEE8}" type="presParOf" srcId="{967C8EFF-ACA5-4BD2-BBFB-47AB6128B719}" destId="{72BFB946-7C97-4593-B39B-013602F7CD50}" srcOrd="0" destOrd="0" presId="urn:microsoft.com/office/officeart/2005/8/layout/vList4"/>
    <dgm:cxn modelId="{D99447F2-9F11-4866-9C81-0631105639E5}" type="presParOf" srcId="{967C8EFF-ACA5-4BD2-BBFB-47AB6128B719}" destId="{111E93B9-7C9C-4F21-9F36-AC1AD166F8AE}" srcOrd="1" destOrd="0" presId="urn:microsoft.com/office/officeart/2005/8/layout/vList4"/>
    <dgm:cxn modelId="{F560283D-7FD0-446D-8DC7-1C45C1D8AB98}" type="presParOf" srcId="{967C8EFF-ACA5-4BD2-BBFB-47AB6128B719}" destId="{096552BB-83CF-4796-A6A4-6DE3CC5CDDBB}" srcOrd="2" destOrd="0" presId="urn:microsoft.com/office/officeart/2005/8/layout/vList4"/>
    <dgm:cxn modelId="{96CF65F1-0680-4DB5-BA89-965BE057575F}" type="presParOf" srcId="{E95455D3-EC0C-4E40-943C-0E3822715C66}" destId="{7F651730-7662-4750-96EE-2EE0DB770610}" srcOrd="13" destOrd="0" presId="urn:microsoft.com/office/officeart/2005/8/layout/vList4"/>
    <dgm:cxn modelId="{6EA196E0-AAE4-4354-9829-558F058BD13D}" type="presParOf" srcId="{E95455D3-EC0C-4E40-943C-0E3822715C66}" destId="{A57FA7E7-C0FF-428D-9309-70976D0FC45A}" srcOrd="14" destOrd="0" presId="urn:microsoft.com/office/officeart/2005/8/layout/vList4"/>
    <dgm:cxn modelId="{DC2D5AAC-FC08-4C46-8110-70AF15FBF8DB}" type="presParOf" srcId="{A57FA7E7-C0FF-428D-9309-70976D0FC45A}" destId="{E0836A4E-437C-4468-89D7-D03EF8EFAD7E}" srcOrd="0" destOrd="0" presId="urn:microsoft.com/office/officeart/2005/8/layout/vList4"/>
    <dgm:cxn modelId="{3750CE6B-1EFD-4741-9916-690056B5FD43}" type="presParOf" srcId="{A57FA7E7-C0FF-428D-9309-70976D0FC45A}" destId="{71F1D325-9A5C-470C-9C32-4C6F907A9EDA}" srcOrd="1" destOrd="0" presId="urn:microsoft.com/office/officeart/2005/8/layout/vList4"/>
    <dgm:cxn modelId="{D25D304D-2193-4609-A842-A51899FD719E}" type="presParOf" srcId="{A57FA7E7-C0FF-428D-9309-70976D0FC45A}" destId="{74870302-75AC-4E4B-A933-0152D68DF868}" srcOrd="2" destOrd="0" presId="urn:microsoft.com/office/officeart/2005/8/layout/vList4"/>
    <dgm:cxn modelId="{4D13096F-6EEA-42E6-9F90-4EDE5227C316}" type="presParOf" srcId="{E95455D3-EC0C-4E40-943C-0E3822715C66}" destId="{56AD78D4-920E-4EC8-9CCC-ADD69634DBC6}" srcOrd="15" destOrd="0" presId="urn:microsoft.com/office/officeart/2005/8/layout/vList4"/>
    <dgm:cxn modelId="{9486E51D-18AB-489C-9F85-D26BCCA44F32}" type="presParOf" srcId="{E95455D3-EC0C-4E40-943C-0E3822715C66}" destId="{76C398F9-EC70-4E91-89CF-F3AE179072BD}" srcOrd="16" destOrd="0" presId="urn:microsoft.com/office/officeart/2005/8/layout/vList4"/>
    <dgm:cxn modelId="{DF808AE8-9EF8-4494-AE07-6A056C2DADAA}" type="presParOf" srcId="{76C398F9-EC70-4E91-89CF-F3AE179072BD}" destId="{24793D7A-0FFC-4C21-A020-E06FB71A349A}" srcOrd="0" destOrd="0" presId="urn:microsoft.com/office/officeart/2005/8/layout/vList4"/>
    <dgm:cxn modelId="{67E788D5-336C-484C-A423-1BE8859212B0}" type="presParOf" srcId="{76C398F9-EC70-4E91-89CF-F3AE179072BD}" destId="{B658B495-9658-4773-ADCB-02085916C927}" srcOrd="1" destOrd="0" presId="urn:microsoft.com/office/officeart/2005/8/layout/vList4"/>
    <dgm:cxn modelId="{C81CED43-E22F-44D9-9203-4F3A49F9FAD6}" type="presParOf" srcId="{76C398F9-EC70-4E91-89CF-F3AE179072BD}" destId="{7631D0D1-4E5B-4DB0-BF1A-FEB226FC0653}" srcOrd="2" destOrd="0" presId="urn:microsoft.com/office/officeart/2005/8/layout/vList4"/>
    <dgm:cxn modelId="{8AF59965-9335-4E16-9ED9-BC4F8835A8C0}" type="presParOf" srcId="{E95455D3-EC0C-4E40-943C-0E3822715C66}" destId="{7C0E9227-DE10-425D-9AEE-D36C84080A30}" srcOrd="17" destOrd="0" presId="urn:microsoft.com/office/officeart/2005/8/layout/vList4"/>
    <dgm:cxn modelId="{8BA0AAA0-DF8A-4F90-9D02-AD690796509A}" type="presParOf" srcId="{E95455D3-EC0C-4E40-943C-0E3822715C66}" destId="{0FF56D7F-8925-42A1-946B-7BD131529AE4}" srcOrd="18" destOrd="0" presId="urn:microsoft.com/office/officeart/2005/8/layout/vList4"/>
    <dgm:cxn modelId="{100BCED2-09FC-4F8F-ADF4-E7779158CA08}" type="presParOf" srcId="{0FF56D7F-8925-42A1-946B-7BD131529AE4}" destId="{BE70BB06-FB79-41C8-A207-403D7EC38714}" srcOrd="0" destOrd="0" presId="urn:microsoft.com/office/officeart/2005/8/layout/vList4"/>
    <dgm:cxn modelId="{F0151B48-69DD-46FC-8555-AFDBF76C2EF9}" type="presParOf" srcId="{0FF56D7F-8925-42A1-946B-7BD131529AE4}" destId="{137CFDFA-4E61-43FC-88F8-DC47D4603746}" srcOrd="1" destOrd="0" presId="urn:microsoft.com/office/officeart/2005/8/layout/vList4"/>
    <dgm:cxn modelId="{6859B360-C267-494C-8F1E-47AF87910F81}" type="presParOf" srcId="{0FF56D7F-8925-42A1-946B-7BD131529AE4}" destId="{1074E581-844D-4CE1-9C0D-B35A64CBDBC2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01A808-D04F-4F2D-A7AB-5F0B4C2A5697}">
      <dsp:nvSpPr>
        <dsp:cNvPr id="0" name=""/>
        <dsp:cNvSpPr/>
      </dsp:nvSpPr>
      <dsp:spPr>
        <a:xfrm>
          <a:off x="-9499498" y="-1450122"/>
          <a:ext cx="11299795" cy="11299795"/>
        </a:xfrm>
        <a:prstGeom prst="blockArc">
          <a:avLst>
            <a:gd name="adj1" fmla="val 18900000"/>
            <a:gd name="adj2" fmla="val 2700000"/>
            <a:gd name="adj3" fmla="val 191"/>
          </a:avLst>
        </a:pr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866D8E-09DF-4A49-BD47-8BBFA5A45A28}">
      <dsp:nvSpPr>
        <dsp:cNvPr id="0" name=""/>
        <dsp:cNvSpPr/>
      </dsp:nvSpPr>
      <dsp:spPr>
        <a:xfrm>
          <a:off x="941400" y="567476"/>
          <a:ext cx="13899753" cy="1448748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5673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000" kern="1200" dirty="0"/>
            <a:t>ÜNİTE/TEMA: </a:t>
          </a:r>
          <a:r>
            <a:rPr lang="tr-TR" sz="3000" b="0" i="0" u="none" kern="1200" dirty="0"/>
            <a:t>COĞRAFYANIN DOĞASI</a:t>
          </a:r>
          <a:endParaRPr lang="tr-TR" sz="3000" kern="1200" dirty="0"/>
        </a:p>
      </dsp:txBody>
      <dsp:txXfrm>
        <a:off x="941400" y="567476"/>
        <a:ext cx="13899753" cy="1448748"/>
      </dsp:txXfrm>
    </dsp:sp>
    <dsp:sp modelId="{78B7CFCD-EE87-4200-B0BA-C4EBA1DF02AD}">
      <dsp:nvSpPr>
        <dsp:cNvPr id="0" name=""/>
        <dsp:cNvSpPr/>
      </dsp:nvSpPr>
      <dsp:spPr>
        <a:xfrm>
          <a:off x="133784" y="484234"/>
          <a:ext cx="1615233" cy="1615233"/>
        </a:xfrm>
        <a:prstGeom prst="ellipse">
          <a:avLst/>
        </a:prstGeom>
        <a:solidFill>
          <a:srgbClr val="0070C0"/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3E25EA9-279B-4706-8099-47C153DA0A35}">
      <dsp:nvSpPr>
        <dsp:cNvPr id="0" name=""/>
        <dsp:cNvSpPr/>
      </dsp:nvSpPr>
      <dsp:spPr>
        <a:xfrm>
          <a:off x="1682241" y="2520281"/>
          <a:ext cx="13158912" cy="1420371"/>
        </a:xfrm>
        <a:prstGeom prst="rect">
          <a:avLst/>
        </a:prstGeom>
        <a:gradFill rotWithShape="0">
          <a:gsLst>
            <a:gs pos="0">
              <a:schemeClr val="accent4">
                <a:hueOff val="-1488257"/>
                <a:satOff val="8966"/>
                <a:lumOff val="719"/>
                <a:alphaOff val="0"/>
                <a:shade val="51000"/>
                <a:satMod val="130000"/>
              </a:schemeClr>
            </a:gs>
            <a:gs pos="80000">
              <a:schemeClr val="accent4">
                <a:hueOff val="-1488257"/>
                <a:satOff val="8966"/>
                <a:lumOff val="719"/>
                <a:alphaOff val="0"/>
                <a:shade val="93000"/>
                <a:satMod val="130000"/>
              </a:schemeClr>
            </a:gs>
            <a:gs pos="100000">
              <a:schemeClr val="accent4">
                <a:hueOff val="-1488257"/>
                <a:satOff val="8966"/>
                <a:lumOff val="71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5673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000" b="1" i="0" u="none" strike="noStrike" kern="1200" dirty="0">
              <a:effectLst/>
              <a:latin typeface="Calibri" panose="020F0502020204030204" pitchFamily="34" charset="0"/>
            </a:rPr>
            <a:t>KONU (İÇERİK ÇERÇEVESİ)</a:t>
          </a:r>
        </a:p>
        <a:p>
          <a:pPr marL="0" lvl="0" indent="0" algn="just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b="0" i="0" u="none" kern="1200" dirty="0"/>
            <a:t>      COĞRAFYA BİLİMİNİN GELİŞİMİ</a:t>
          </a:r>
          <a:endParaRPr lang="tr-TR" sz="2500" kern="1200" dirty="0"/>
        </a:p>
      </dsp:txBody>
      <dsp:txXfrm>
        <a:off x="1682241" y="2520281"/>
        <a:ext cx="13158912" cy="1420371"/>
      </dsp:txXfrm>
    </dsp:sp>
    <dsp:sp modelId="{53CE6E98-D61C-4779-99CE-867E6F8A9E30}">
      <dsp:nvSpPr>
        <dsp:cNvPr id="0" name=""/>
        <dsp:cNvSpPr/>
      </dsp:nvSpPr>
      <dsp:spPr>
        <a:xfrm>
          <a:off x="874624" y="2422850"/>
          <a:ext cx="1615233" cy="1615233"/>
        </a:xfrm>
        <a:prstGeom prst="ellipse">
          <a:avLst/>
        </a:prstGeom>
        <a:solidFill>
          <a:srgbClr val="0070C0"/>
        </a:solidFill>
        <a:ln w="9525" cap="flat" cmpd="sng" algn="ctr">
          <a:solidFill>
            <a:schemeClr val="accent4">
              <a:hueOff val="-1488257"/>
              <a:satOff val="8966"/>
              <a:lumOff val="71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517C37E-C3EB-41AB-ACCF-67A04FC61EE6}">
      <dsp:nvSpPr>
        <dsp:cNvPr id="0" name=""/>
        <dsp:cNvSpPr/>
      </dsp:nvSpPr>
      <dsp:spPr>
        <a:xfrm>
          <a:off x="1682241" y="4392491"/>
          <a:ext cx="13158912" cy="1553182"/>
        </a:xfrm>
        <a:prstGeom prst="rect">
          <a:avLst/>
        </a:prstGeom>
        <a:gradFill rotWithShape="0">
          <a:gsLst>
            <a:gs pos="0">
              <a:schemeClr val="accent4">
                <a:hueOff val="-2976513"/>
                <a:satOff val="17933"/>
                <a:lumOff val="1437"/>
                <a:alphaOff val="0"/>
                <a:shade val="51000"/>
                <a:satMod val="130000"/>
              </a:schemeClr>
            </a:gs>
            <a:gs pos="80000">
              <a:schemeClr val="accent4">
                <a:hueOff val="-2976513"/>
                <a:satOff val="17933"/>
                <a:lumOff val="1437"/>
                <a:alphaOff val="0"/>
                <a:shade val="93000"/>
                <a:satMod val="130000"/>
              </a:schemeClr>
            </a:gs>
            <a:gs pos="100000">
              <a:schemeClr val="accent4">
                <a:hueOff val="-2976513"/>
                <a:satOff val="17933"/>
                <a:lumOff val="143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5673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000" b="1" i="0" u="none" strike="noStrike" kern="1200" dirty="0">
              <a:effectLst/>
              <a:latin typeface="Calibri" panose="020F0502020204030204" pitchFamily="34" charset="0"/>
            </a:rPr>
            <a:t>ÖĞRENME ÇIKTILARI</a:t>
          </a:r>
        </a:p>
        <a:p>
          <a:pPr marL="0" lvl="0" indent="0" algn="l" defTabSz="13335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tr-TR" sz="2500" b="0" i="0" u="none" strike="noStrike" kern="1200" dirty="0">
              <a:effectLst/>
              <a:latin typeface="Calibri" panose="020F0502020204030204" pitchFamily="34" charset="0"/>
            </a:rPr>
            <a:t>      COĞ.9.1.3. Coğrafya biliminin gelişimi hakkında bilgi toplayabilme</a:t>
          </a:r>
          <a:endParaRPr lang="tr-TR" sz="2500" kern="1200" dirty="0"/>
        </a:p>
      </dsp:txBody>
      <dsp:txXfrm>
        <a:off x="1682241" y="4392491"/>
        <a:ext cx="13158912" cy="1553182"/>
      </dsp:txXfrm>
    </dsp:sp>
    <dsp:sp modelId="{8CE7A18A-3E04-4959-B3D9-43613E38FD0C}">
      <dsp:nvSpPr>
        <dsp:cNvPr id="0" name=""/>
        <dsp:cNvSpPr/>
      </dsp:nvSpPr>
      <dsp:spPr>
        <a:xfrm>
          <a:off x="874624" y="4361466"/>
          <a:ext cx="1615233" cy="1615233"/>
        </a:xfrm>
        <a:prstGeom prst="ellipse">
          <a:avLst/>
        </a:prstGeom>
        <a:solidFill>
          <a:srgbClr val="0070C0"/>
        </a:solidFill>
        <a:ln w="9525" cap="flat" cmpd="sng" algn="ctr">
          <a:solidFill>
            <a:schemeClr val="accent4">
              <a:hueOff val="-2976513"/>
              <a:satOff val="17933"/>
              <a:lumOff val="143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33A0643-12D5-4DC9-9575-A07D9E183BED}">
      <dsp:nvSpPr>
        <dsp:cNvPr id="0" name=""/>
        <dsp:cNvSpPr/>
      </dsp:nvSpPr>
      <dsp:spPr>
        <a:xfrm>
          <a:off x="941400" y="6192688"/>
          <a:ext cx="13899753" cy="1830020"/>
        </a:xfrm>
        <a:prstGeom prst="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5673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000" b="1" i="0" u="none" strike="noStrike" kern="1200" dirty="0">
              <a:effectLst/>
              <a:latin typeface="Calibri" panose="020F0502020204030204" pitchFamily="34" charset="0"/>
            </a:rPr>
            <a:t>SÜREÇ BİLEŞENLERİ</a:t>
          </a:r>
        </a:p>
        <a:p>
          <a:pPr marL="0" lvl="0" indent="0" algn="l" defTabSz="13335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tr-TR" sz="2000" b="0" i="0" u="none" strike="noStrike" kern="1200" dirty="0">
              <a:effectLst/>
              <a:latin typeface="Calibri" panose="020F0502020204030204" pitchFamily="34" charset="0"/>
            </a:rPr>
            <a:t>a) Coğrafya biliminin gelişimiyle ilgili gerekli bilgilere ulaşmak için hangi araçları kullanacağını belirler.</a:t>
          </a:r>
        </a:p>
        <a:p>
          <a:pPr marL="0" lvl="0" indent="0" algn="l" defTabSz="1333500">
            <a:spcBef>
              <a:spcPct val="0"/>
            </a:spcBef>
            <a:buNone/>
          </a:pPr>
          <a:r>
            <a:rPr lang="tr-TR" sz="2000" b="0" i="0" u="none" strike="noStrike" kern="1200" dirty="0">
              <a:effectLst/>
              <a:latin typeface="Calibri" panose="020F0502020204030204" pitchFamily="34" charset="0"/>
            </a:rPr>
            <a:t>b)  Belirlediği araçları kullanarak coğrafya biliminin gelişimiyle ilgili ihtiyaç duyduğu bilgilere ulaşır.</a:t>
          </a:r>
        </a:p>
        <a:p>
          <a:pPr marL="0" lvl="0" indent="0" algn="l" defTabSz="1333500">
            <a:spcBef>
              <a:spcPct val="0"/>
            </a:spcBef>
            <a:buNone/>
          </a:pPr>
          <a:r>
            <a:rPr lang="tr-TR" sz="2000" b="0" i="0" u="none" strike="noStrike" kern="1200" dirty="0">
              <a:effectLst/>
              <a:latin typeface="Calibri" panose="020F0502020204030204" pitchFamily="34" charset="0"/>
            </a:rPr>
            <a:t>c)  Coğrafya biliminin gelişimiyle ilgili ulaştığı bilgileri doğrular.</a:t>
          </a:r>
        </a:p>
        <a:p>
          <a:pPr marL="0" lvl="0" indent="0" algn="l" defTabSz="1333500">
            <a:spcBef>
              <a:spcPct val="0"/>
            </a:spcBef>
            <a:buNone/>
          </a:pPr>
          <a:r>
            <a:rPr lang="tr-TR" sz="2000" b="0" i="0" u="none" strike="noStrike" kern="1200" dirty="0">
              <a:effectLst/>
              <a:latin typeface="Calibri" panose="020F0502020204030204" pitchFamily="34" charset="0"/>
            </a:rPr>
            <a:t>ç) Coğrafya biliminin gelişimiyle ilgili doğruladığı bilgileri kaydeder.</a:t>
          </a:r>
          <a:endParaRPr lang="tr-TR" sz="2000" kern="1200" dirty="0"/>
        </a:p>
      </dsp:txBody>
      <dsp:txXfrm>
        <a:off x="941400" y="6192688"/>
        <a:ext cx="13899753" cy="1830020"/>
      </dsp:txXfrm>
    </dsp:sp>
    <dsp:sp modelId="{3FC2AE7D-0DAB-4707-8D8F-943D01B9B69F}">
      <dsp:nvSpPr>
        <dsp:cNvPr id="0" name=""/>
        <dsp:cNvSpPr/>
      </dsp:nvSpPr>
      <dsp:spPr>
        <a:xfrm>
          <a:off x="133784" y="6300082"/>
          <a:ext cx="1615233" cy="1615233"/>
        </a:xfrm>
        <a:prstGeom prst="ellipse">
          <a:avLst/>
        </a:prstGeom>
        <a:solidFill>
          <a:srgbClr val="0070C0"/>
        </a:soli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7D27E6-E19C-455E-B2C7-03A2AB5B44FB}">
      <dsp:nvSpPr>
        <dsp:cNvPr id="0" name=""/>
        <dsp:cNvSpPr/>
      </dsp:nvSpPr>
      <dsp:spPr>
        <a:xfrm>
          <a:off x="0" y="0"/>
          <a:ext cx="14555216" cy="54739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tr-TR" sz="3000" kern="1200" dirty="0"/>
            <a:t>Yaşanılan bölgenin bir görsele aktarılmak istenmesi</a:t>
          </a:r>
        </a:p>
      </dsp:txBody>
      <dsp:txXfrm>
        <a:off x="2965782" y="0"/>
        <a:ext cx="11589433" cy="547391"/>
      </dsp:txXfrm>
    </dsp:sp>
    <dsp:sp modelId="{852D8FEF-65BC-4EE8-BDA5-516FC622A64B}">
      <dsp:nvSpPr>
        <dsp:cNvPr id="0" name=""/>
        <dsp:cNvSpPr/>
      </dsp:nvSpPr>
      <dsp:spPr>
        <a:xfrm>
          <a:off x="54739" y="54739"/>
          <a:ext cx="2911043" cy="43791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8000" b="-128000"/>
          </a:stretch>
        </a:blipFill>
        <a:ln w="38100" cap="flat" cmpd="sng" algn="ctr">
          <a:solidFill>
            <a:srgbClr val="FFFF0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A9DE151-8A7E-4B7F-B7CB-574949F318E6}">
      <dsp:nvSpPr>
        <dsp:cNvPr id="0" name=""/>
        <dsp:cNvSpPr/>
      </dsp:nvSpPr>
      <dsp:spPr>
        <a:xfrm>
          <a:off x="0" y="602130"/>
          <a:ext cx="14555216" cy="54739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tr-TR" sz="3000" kern="1200" dirty="0"/>
            <a:t>Nerede sorusunun var olması</a:t>
          </a:r>
        </a:p>
      </dsp:txBody>
      <dsp:txXfrm>
        <a:off x="2965782" y="602130"/>
        <a:ext cx="11589433" cy="547391"/>
      </dsp:txXfrm>
    </dsp:sp>
    <dsp:sp modelId="{56ECF2A6-8B43-4184-9D72-662F8020B568}">
      <dsp:nvSpPr>
        <dsp:cNvPr id="0" name=""/>
        <dsp:cNvSpPr/>
      </dsp:nvSpPr>
      <dsp:spPr>
        <a:xfrm>
          <a:off x="54739" y="656870"/>
          <a:ext cx="2911043" cy="43791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0" b="-100000"/>
          </a:stretch>
        </a:blipFill>
        <a:ln w="38100" cap="flat" cmpd="sng" algn="ctr">
          <a:solidFill>
            <a:srgbClr val="FFFF0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27C08D4-631A-4CE5-BB8F-88086F5CC602}">
      <dsp:nvSpPr>
        <dsp:cNvPr id="0" name=""/>
        <dsp:cNvSpPr/>
      </dsp:nvSpPr>
      <dsp:spPr>
        <a:xfrm>
          <a:off x="0" y="1204261"/>
          <a:ext cx="14555216" cy="54739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tr-TR" sz="3000" kern="1200" dirty="0"/>
            <a:t>İnsanın yaşadığı doğal çevreden yararlanma ve çevresini değiştirme isteği</a:t>
          </a:r>
        </a:p>
      </dsp:txBody>
      <dsp:txXfrm>
        <a:off x="2965782" y="1204261"/>
        <a:ext cx="11589433" cy="547391"/>
      </dsp:txXfrm>
    </dsp:sp>
    <dsp:sp modelId="{75E0EDF4-DFC1-40C1-AF0D-AF51B977D47D}">
      <dsp:nvSpPr>
        <dsp:cNvPr id="0" name=""/>
        <dsp:cNvSpPr/>
      </dsp:nvSpPr>
      <dsp:spPr>
        <a:xfrm>
          <a:off x="54739" y="1259000"/>
          <a:ext cx="2911043" cy="43791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68000" b="-168000"/>
          </a:stretch>
        </a:blipFill>
        <a:ln w="38100" cap="flat" cmpd="sng" algn="ctr">
          <a:solidFill>
            <a:srgbClr val="FFFF0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EA1200D-5D83-4C64-BC09-9736FE2CDB53}">
      <dsp:nvSpPr>
        <dsp:cNvPr id="0" name=""/>
        <dsp:cNvSpPr/>
      </dsp:nvSpPr>
      <dsp:spPr>
        <a:xfrm>
          <a:off x="0" y="1806392"/>
          <a:ext cx="14555216" cy="54739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000" kern="1200" dirty="0"/>
            <a:t>İnsanın doğayı kontrol etme isteği</a:t>
          </a:r>
        </a:p>
      </dsp:txBody>
      <dsp:txXfrm>
        <a:off x="2965782" y="1806392"/>
        <a:ext cx="11589433" cy="547391"/>
      </dsp:txXfrm>
    </dsp:sp>
    <dsp:sp modelId="{454D62EF-7A74-491E-A6BD-D2CD8931E515}">
      <dsp:nvSpPr>
        <dsp:cNvPr id="0" name=""/>
        <dsp:cNvSpPr/>
      </dsp:nvSpPr>
      <dsp:spPr>
        <a:xfrm>
          <a:off x="54739" y="1861131"/>
          <a:ext cx="2911043" cy="43791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8000" b="-108000"/>
          </a:stretch>
        </a:blipFill>
        <a:ln w="38100" cap="flat" cmpd="sng" algn="ctr">
          <a:solidFill>
            <a:srgbClr val="FFFF0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F6D209C-707B-4A2E-A782-9796238E9B2E}">
      <dsp:nvSpPr>
        <dsp:cNvPr id="0" name=""/>
        <dsp:cNvSpPr/>
      </dsp:nvSpPr>
      <dsp:spPr>
        <a:xfrm>
          <a:off x="0" y="2408523"/>
          <a:ext cx="14555216" cy="54739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tr-TR" sz="3000" kern="1200" dirty="0"/>
            <a:t>Gelişen ve değişen ekonomik faaliyetler</a:t>
          </a:r>
        </a:p>
      </dsp:txBody>
      <dsp:txXfrm>
        <a:off x="2965782" y="2408523"/>
        <a:ext cx="11589433" cy="547391"/>
      </dsp:txXfrm>
    </dsp:sp>
    <dsp:sp modelId="{75D74A1E-A8B8-457F-A0C3-75EF4FF47440}">
      <dsp:nvSpPr>
        <dsp:cNvPr id="0" name=""/>
        <dsp:cNvSpPr/>
      </dsp:nvSpPr>
      <dsp:spPr>
        <a:xfrm>
          <a:off x="54739" y="2463262"/>
          <a:ext cx="2911043" cy="43791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7000" b="-217000"/>
          </a:stretch>
        </a:blipFill>
        <a:ln w="38100" cap="flat" cmpd="sng" algn="ctr">
          <a:solidFill>
            <a:srgbClr val="FFFF0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CCEFC5E-6FFC-466D-A98E-F216901EFED3}">
      <dsp:nvSpPr>
        <dsp:cNvPr id="0" name=""/>
        <dsp:cNvSpPr/>
      </dsp:nvSpPr>
      <dsp:spPr>
        <a:xfrm>
          <a:off x="0" y="3010654"/>
          <a:ext cx="14555216" cy="54739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tr-TR" sz="3000" kern="1200" dirty="0"/>
            <a:t>İnsanın yaşamsal faaliyetleri</a:t>
          </a:r>
        </a:p>
      </dsp:txBody>
      <dsp:txXfrm>
        <a:off x="2965782" y="3010654"/>
        <a:ext cx="11589433" cy="547391"/>
      </dsp:txXfrm>
    </dsp:sp>
    <dsp:sp modelId="{6CDFC64B-7572-4F9A-A879-44BA6F603352}">
      <dsp:nvSpPr>
        <dsp:cNvPr id="0" name=""/>
        <dsp:cNvSpPr/>
      </dsp:nvSpPr>
      <dsp:spPr>
        <a:xfrm>
          <a:off x="54739" y="3065393"/>
          <a:ext cx="2911043" cy="43791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7000" b="-217000"/>
          </a:stretch>
        </a:blipFill>
        <a:ln w="38100" cap="flat" cmpd="sng" algn="ctr">
          <a:solidFill>
            <a:srgbClr val="FFFF0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2BFB946-7C97-4593-B39B-013602F7CD50}">
      <dsp:nvSpPr>
        <dsp:cNvPr id="0" name=""/>
        <dsp:cNvSpPr/>
      </dsp:nvSpPr>
      <dsp:spPr>
        <a:xfrm>
          <a:off x="0" y="3612785"/>
          <a:ext cx="14555216" cy="54739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tr-TR" sz="3000" kern="1200" dirty="0"/>
            <a:t>Dünyanın şekli ve Dünyanın nasıl oluştuğuna duyulan ilgi</a:t>
          </a:r>
        </a:p>
      </dsp:txBody>
      <dsp:txXfrm>
        <a:off x="2965782" y="3612785"/>
        <a:ext cx="11589433" cy="547391"/>
      </dsp:txXfrm>
    </dsp:sp>
    <dsp:sp modelId="{111E93B9-7C9C-4F21-9F36-AC1AD166F8AE}">
      <dsp:nvSpPr>
        <dsp:cNvPr id="0" name=""/>
        <dsp:cNvSpPr/>
      </dsp:nvSpPr>
      <dsp:spPr>
        <a:xfrm>
          <a:off x="54739" y="3667524"/>
          <a:ext cx="2911043" cy="43791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1000" b="-81000"/>
          </a:stretch>
        </a:blipFill>
        <a:ln w="38100" cap="flat" cmpd="sng" algn="ctr">
          <a:solidFill>
            <a:srgbClr val="FFFF0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0836A4E-437C-4468-89D7-D03EF8EFAD7E}">
      <dsp:nvSpPr>
        <dsp:cNvPr id="0" name=""/>
        <dsp:cNvSpPr/>
      </dsp:nvSpPr>
      <dsp:spPr>
        <a:xfrm>
          <a:off x="0" y="4214916"/>
          <a:ext cx="14555216" cy="54739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tr-TR" sz="3000" kern="1200" dirty="0"/>
            <a:t>Doğa olaylarını anlama isteği</a:t>
          </a:r>
        </a:p>
      </dsp:txBody>
      <dsp:txXfrm>
        <a:off x="2965782" y="4214916"/>
        <a:ext cx="11589433" cy="547391"/>
      </dsp:txXfrm>
    </dsp:sp>
    <dsp:sp modelId="{71F1D325-9A5C-470C-9C32-4C6F907A9EDA}">
      <dsp:nvSpPr>
        <dsp:cNvPr id="0" name=""/>
        <dsp:cNvSpPr/>
      </dsp:nvSpPr>
      <dsp:spPr>
        <a:xfrm>
          <a:off x="54739" y="4269655"/>
          <a:ext cx="2911043" cy="43791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8000" b="-128000"/>
          </a:stretch>
        </a:blipFill>
        <a:ln w="38100" cap="flat" cmpd="sng" algn="ctr">
          <a:solidFill>
            <a:srgbClr val="FFFF0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4793D7A-0FFC-4C21-A020-E06FB71A349A}">
      <dsp:nvSpPr>
        <dsp:cNvPr id="0" name=""/>
        <dsp:cNvSpPr/>
      </dsp:nvSpPr>
      <dsp:spPr>
        <a:xfrm>
          <a:off x="0" y="4817047"/>
          <a:ext cx="14555216" cy="54739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tr-TR" sz="3000" kern="1200" dirty="0"/>
            <a:t>Toplum, Uygarlık, Kültür ya da ülkelerin gelişme isteği</a:t>
          </a:r>
        </a:p>
      </dsp:txBody>
      <dsp:txXfrm>
        <a:off x="2965782" y="4817047"/>
        <a:ext cx="11589433" cy="547391"/>
      </dsp:txXfrm>
    </dsp:sp>
    <dsp:sp modelId="{B658B495-9658-4773-ADCB-02085916C927}">
      <dsp:nvSpPr>
        <dsp:cNvPr id="0" name=""/>
        <dsp:cNvSpPr/>
      </dsp:nvSpPr>
      <dsp:spPr>
        <a:xfrm>
          <a:off x="54739" y="4871786"/>
          <a:ext cx="2911043" cy="43791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3000" b="-93000"/>
          </a:stretch>
        </a:blipFill>
        <a:ln w="38100" cap="flat" cmpd="sng" algn="ctr">
          <a:solidFill>
            <a:srgbClr val="FFFF0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E70BB06-FB79-41C8-A207-403D7EC38714}">
      <dsp:nvSpPr>
        <dsp:cNvPr id="0" name=""/>
        <dsp:cNvSpPr/>
      </dsp:nvSpPr>
      <dsp:spPr>
        <a:xfrm>
          <a:off x="0" y="5419178"/>
          <a:ext cx="14555216" cy="54739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tr-TR" sz="3000" kern="1200" dirty="0"/>
            <a:t>Teknolojinin gelişmesi</a:t>
          </a:r>
        </a:p>
      </dsp:txBody>
      <dsp:txXfrm>
        <a:off x="2965782" y="5419178"/>
        <a:ext cx="11589433" cy="547391"/>
      </dsp:txXfrm>
    </dsp:sp>
    <dsp:sp modelId="{137CFDFA-4E61-43FC-88F8-DC47D4603746}">
      <dsp:nvSpPr>
        <dsp:cNvPr id="0" name=""/>
        <dsp:cNvSpPr/>
      </dsp:nvSpPr>
      <dsp:spPr>
        <a:xfrm>
          <a:off x="54739" y="5473917"/>
          <a:ext cx="2911043" cy="43791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43000" b="-543000"/>
          </a:stretch>
        </a:blipFill>
        <a:ln w="38100" cap="flat" cmpd="sng" algn="ctr">
          <a:solidFill>
            <a:srgbClr val="FFFF0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DF4CE4-960B-4D21-B593-B95462A4E085}" type="datetimeFigureOut">
              <a:rPr lang="tr-TR" smtClean="0"/>
              <a:t>21.09.2024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B747B7-D4F8-4C62-AD49-EF82E7B5D9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64573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0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24" algn="l" defTabSz="9140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052" algn="l" defTabSz="9140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073" algn="l" defTabSz="9140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097" algn="l" defTabSz="9140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123" algn="l" defTabSz="9140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146" algn="l" defTabSz="9140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172" algn="l" defTabSz="9140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196" algn="l" defTabSz="9140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B747B7-D4F8-4C62-AD49-EF82E7B5D95E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0595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B747B7-D4F8-4C62-AD49-EF82E7B5D95E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48933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143002" y="2663042"/>
            <a:ext cx="12954002" cy="1837531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2286014" y="4857758"/>
            <a:ext cx="10667998" cy="219074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90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81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726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63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54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45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36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5270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21.09.2024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21.09.2024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203857" y="5508632"/>
            <a:ext cx="12954002" cy="1702593"/>
          </a:xfrm>
        </p:spPr>
        <p:txBody>
          <a:bodyPr anchor="t"/>
          <a:lstStyle>
            <a:lvl1pPr algn="l">
              <a:defRPr sz="6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203857" y="3633395"/>
            <a:ext cx="12954002" cy="1875235"/>
          </a:xfrm>
        </p:spPr>
        <p:txBody>
          <a:bodyPr anchor="b"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69088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81767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7265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6353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54419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4530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361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527069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21.09.2024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762000" y="2000251"/>
            <a:ext cx="6731000" cy="5657453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7747000" y="2000251"/>
            <a:ext cx="6731000" cy="5657453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21.09.2024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62011" y="1918896"/>
            <a:ext cx="6733647" cy="799703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90884" indent="0">
              <a:buNone/>
              <a:defRPr sz="3000" b="1"/>
            </a:lvl2pPr>
            <a:lvl3pPr marL="1381767" indent="0">
              <a:buNone/>
              <a:defRPr sz="2700" b="1"/>
            </a:lvl3pPr>
            <a:lvl4pPr marL="2072653" indent="0">
              <a:buNone/>
              <a:defRPr sz="2400" b="1"/>
            </a:lvl4pPr>
            <a:lvl5pPr marL="2763534" indent="0">
              <a:buNone/>
              <a:defRPr sz="2400" b="1"/>
            </a:lvl5pPr>
            <a:lvl6pPr marL="3454419" indent="0">
              <a:buNone/>
              <a:defRPr sz="2400" b="1"/>
            </a:lvl6pPr>
            <a:lvl7pPr marL="4145303" indent="0">
              <a:buNone/>
              <a:defRPr sz="2400" b="1"/>
            </a:lvl7pPr>
            <a:lvl8pPr marL="4836187" indent="0">
              <a:buNone/>
              <a:defRPr sz="2400" b="1"/>
            </a:lvl8pPr>
            <a:lvl9pPr marL="5527069" indent="0">
              <a:buNone/>
              <a:defRPr sz="24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762011" y="2718595"/>
            <a:ext cx="6733647" cy="4939110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7741712" y="1918896"/>
            <a:ext cx="6736292" cy="799703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90884" indent="0">
              <a:buNone/>
              <a:defRPr sz="3000" b="1"/>
            </a:lvl2pPr>
            <a:lvl3pPr marL="1381767" indent="0">
              <a:buNone/>
              <a:defRPr sz="2700" b="1"/>
            </a:lvl3pPr>
            <a:lvl4pPr marL="2072653" indent="0">
              <a:buNone/>
              <a:defRPr sz="2400" b="1"/>
            </a:lvl4pPr>
            <a:lvl5pPr marL="2763534" indent="0">
              <a:buNone/>
              <a:defRPr sz="2400" b="1"/>
            </a:lvl5pPr>
            <a:lvl6pPr marL="3454419" indent="0">
              <a:buNone/>
              <a:defRPr sz="2400" b="1"/>
            </a:lvl6pPr>
            <a:lvl7pPr marL="4145303" indent="0">
              <a:buNone/>
              <a:defRPr sz="2400" b="1"/>
            </a:lvl7pPr>
            <a:lvl8pPr marL="4836187" indent="0">
              <a:buNone/>
              <a:defRPr sz="2400" b="1"/>
            </a:lvl8pPr>
            <a:lvl9pPr marL="5527069" indent="0">
              <a:buNone/>
              <a:defRPr sz="24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7741712" y="2718595"/>
            <a:ext cx="6736292" cy="4939110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21.09.2024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21.09.2024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21.09.2024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62011" y="341317"/>
            <a:ext cx="5013855" cy="1452563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958427" y="341322"/>
            <a:ext cx="8519583" cy="7316391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762011" y="1793886"/>
            <a:ext cx="5013855" cy="5863829"/>
          </a:xfrm>
        </p:spPr>
        <p:txBody>
          <a:bodyPr/>
          <a:lstStyle>
            <a:lvl1pPr marL="0" indent="0">
              <a:buNone/>
              <a:defRPr sz="2100"/>
            </a:lvl1pPr>
            <a:lvl2pPr marL="690884" indent="0">
              <a:buNone/>
              <a:defRPr sz="1800"/>
            </a:lvl2pPr>
            <a:lvl3pPr marL="1381767" indent="0">
              <a:buNone/>
              <a:defRPr sz="1500"/>
            </a:lvl3pPr>
            <a:lvl4pPr marL="2072653" indent="0">
              <a:buNone/>
              <a:defRPr sz="1300"/>
            </a:lvl4pPr>
            <a:lvl5pPr marL="2763534" indent="0">
              <a:buNone/>
              <a:defRPr sz="1300"/>
            </a:lvl5pPr>
            <a:lvl6pPr marL="3454419" indent="0">
              <a:buNone/>
              <a:defRPr sz="1300"/>
            </a:lvl6pPr>
            <a:lvl7pPr marL="4145303" indent="0">
              <a:buNone/>
              <a:defRPr sz="1300"/>
            </a:lvl7pPr>
            <a:lvl8pPr marL="4836187" indent="0">
              <a:buNone/>
              <a:defRPr sz="1300"/>
            </a:lvl8pPr>
            <a:lvl9pPr marL="5527069" indent="0">
              <a:buNone/>
              <a:defRPr sz="13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21.09.2024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987158" y="6000752"/>
            <a:ext cx="9144000" cy="708423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987158" y="765970"/>
            <a:ext cx="9144000" cy="5143500"/>
          </a:xfrm>
        </p:spPr>
        <p:txBody>
          <a:bodyPr/>
          <a:lstStyle>
            <a:lvl1pPr marL="0" indent="0">
              <a:buNone/>
              <a:defRPr sz="4800"/>
            </a:lvl1pPr>
            <a:lvl2pPr marL="690884" indent="0">
              <a:buNone/>
              <a:defRPr sz="4200"/>
            </a:lvl2pPr>
            <a:lvl3pPr marL="1381767" indent="0">
              <a:buNone/>
              <a:defRPr sz="3600"/>
            </a:lvl3pPr>
            <a:lvl4pPr marL="2072653" indent="0">
              <a:buNone/>
              <a:defRPr sz="3000"/>
            </a:lvl4pPr>
            <a:lvl5pPr marL="2763534" indent="0">
              <a:buNone/>
              <a:defRPr sz="3000"/>
            </a:lvl5pPr>
            <a:lvl6pPr marL="3454419" indent="0">
              <a:buNone/>
              <a:defRPr sz="3000"/>
            </a:lvl6pPr>
            <a:lvl7pPr marL="4145303" indent="0">
              <a:buNone/>
              <a:defRPr sz="3000"/>
            </a:lvl7pPr>
            <a:lvl8pPr marL="4836187" indent="0">
              <a:buNone/>
              <a:defRPr sz="3000"/>
            </a:lvl8pPr>
            <a:lvl9pPr marL="5527069" indent="0">
              <a:buNone/>
              <a:defRPr sz="3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987158" y="6709175"/>
            <a:ext cx="9144000" cy="1006075"/>
          </a:xfrm>
        </p:spPr>
        <p:txBody>
          <a:bodyPr/>
          <a:lstStyle>
            <a:lvl1pPr marL="0" indent="0">
              <a:buNone/>
              <a:defRPr sz="2100"/>
            </a:lvl1pPr>
            <a:lvl2pPr marL="690884" indent="0">
              <a:buNone/>
              <a:defRPr sz="1800"/>
            </a:lvl2pPr>
            <a:lvl3pPr marL="1381767" indent="0">
              <a:buNone/>
              <a:defRPr sz="1500"/>
            </a:lvl3pPr>
            <a:lvl4pPr marL="2072653" indent="0">
              <a:buNone/>
              <a:defRPr sz="1300"/>
            </a:lvl4pPr>
            <a:lvl5pPr marL="2763534" indent="0">
              <a:buNone/>
              <a:defRPr sz="1300"/>
            </a:lvl5pPr>
            <a:lvl6pPr marL="3454419" indent="0">
              <a:buNone/>
              <a:defRPr sz="1300"/>
            </a:lvl6pPr>
            <a:lvl7pPr marL="4145303" indent="0">
              <a:buNone/>
              <a:defRPr sz="1300"/>
            </a:lvl7pPr>
            <a:lvl8pPr marL="4836187" indent="0">
              <a:buNone/>
              <a:defRPr sz="1300"/>
            </a:lvl8pPr>
            <a:lvl9pPr marL="5527069" indent="0">
              <a:buNone/>
              <a:defRPr sz="13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21.09.2024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21.09.2024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11049012" y="343309"/>
            <a:ext cx="3429002" cy="7314404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762009" y="343309"/>
            <a:ext cx="10032998" cy="7314404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21.09.2024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143000" y="2663035"/>
            <a:ext cx="12954001" cy="1837531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2286012" y="4857751"/>
            <a:ext cx="10667999" cy="219074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91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82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73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64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55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46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38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529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21.09.2024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583907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21.09.2024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33508952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203855" y="5508633"/>
            <a:ext cx="12954001" cy="1702592"/>
          </a:xfrm>
        </p:spPr>
        <p:txBody>
          <a:bodyPr anchor="t"/>
          <a:lstStyle>
            <a:lvl1pPr algn="l">
              <a:defRPr sz="6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203855" y="3633395"/>
            <a:ext cx="12954001" cy="1875235"/>
          </a:xfrm>
        </p:spPr>
        <p:txBody>
          <a:bodyPr anchor="b"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691149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8229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7344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6459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5574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4689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3804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52919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21.09.2024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6039012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762000" y="2000251"/>
            <a:ext cx="6731000" cy="5657452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7747000" y="2000251"/>
            <a:ext cx="6731000" cy="5657452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21.09.2024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5503220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62011" y="1918894"/>
            <a:ext cx="6733647" cy="799702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91149" indent="0">
              <a:buNone/>
              <a:defRPr sz="3000" b="1"/>
            </a:lvl2pPr>
            <a:lvl3pPr marL="1382298" indent="0">
              <a:buNone/>
              <a:defRPr sz="2700" b="1"/>
            </a:lvl3pPr>
            <a:lvl4pPr marL="2073448" indent="0">
              <a:buNone/>
              <a:defRPr sz="2400" b="1"/>
            </a:lvl4pPr>
            <a:lvl5pPr marL="2764597" indent="0">
              <a:buNone/>
              <a:defRPr sz="2400" b="1"/>
            </a:lvl5pPr>
            <a:lvl6pPr marL="3455746" indent="0">
              <a:buNone/>
              <a:defRPr sz="2400" b="1"/>
            </a:lvl6pPr>
            <a:lvl7pPr marL="4146895" indent="0">
              <a:buNone/>
              <a:defRPr sz="2400" b="1"/>
            </a:lvl7pPr>
            <a:lvl8pPr marL="4838045" indent="0">
              <a:buNone/>
              <a:defRPr sz="2400" b="1"/>
            </a:lvl8pPr>
            <a:lvl9pPr marL="5529194" indent="0">
              <a:buNone/>
              <a:defRPr sz="24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762011" y="2718595"/>
            <a:ext cx="6733647" cy="4939110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7741709" y="1918894"/>
            <a:ext cx="6736291" cy="799702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91149" indent="0">
              <a:buNone/>
              <a:defRPr sz="3000" b="1"/>
            </a:lvl2pPr>
            <a:lvl3pPr marL="1382298" indent="0">
              <a:buNone/>
              <a:defRPr sz="2700" b="1"/>
            </a:lvl3pPr>
            <a:lvl4pPr marL="2073448" indent="0">
              <a:buNone/>
              <a:defRPr sz="2400" b="1"/>
            </a:lvl4pPr>
            <a:lvl5pPr marL="2764597" indent="0">
              <a:buNone/>
              <a:defRPr sz="2400" b="1"/>
            </a:lvl5pPr>
            <a:lvl6pPr marL="3455746" indent="0">
              <a:buNone/>
              <a:defRPr sz="2400" b="1"/>
            </a:lvl6pPr>
            <a:lvl7pPr marL="4146895" indent="0">
              <a:buNone/>
              <a:defRPr sz="2400" b="1"/>
            </a:lvl7pPr>
            <a:lvl8pPr marL="4838045" indent="0">
              <a:buNone/>
              <a:defRPr sz="2400" b="1"/>
            </a:lvl8pPr>
            <a:lvl9pPr marL="5529194" indent="0">
              <a:buNone/>
              <a:defRPr sz="24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7741709" y="2718595"/>
            <a:ext cx="6736291" cy="4939110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21.09.2024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7620614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21.09.2024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008930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21.09.2024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20439155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62001" y="341318"/>
            <a:ext cx="5013855" cy="1452562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958427" y="341315"/>
            <a:ext cx="8519583" cy="7316391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762001" y="1793878"/>
            <a:ext cx="5013855" cy="5863829"/>
          </a:xfrm>
        </p:spPr>
        <p:txBody>
          <a:bodyPr/>
          <a:lstStyle>
            <a:lvl1pPr marL="0" indent="0">
              <a:buNone/>
              <a:defRPr sz="2100"/>
            </a:lvl1pPr>
            <a:lvl2pPr marL="691149" indent="0">
              <a:buNone/>
              <a:defRPr sz="1800"/>
            </a:lvl2pPr>
            <a:lvl3pPr marL="1382298" indent="0">
              <a:buNone/>
              <a:defRPr sz="1500"/>
            </a:lvl3pPr>
            <a:lvl4pPr marL="2073448" indent="0">
              <a:buNone/>
              <a:defRPr sz="1400"/>
            </a:lvl4pPr>
            <a:lvl5pPr marL="2764597" indent="0">
              <a:buNone/>
              <a:defRPr sz="1400"/>
            </a:lvl5pPr>
            <a:lvl6pPr marL="3455746" indent="0">
              <a:buNone/>
              <a:defRPr sz="1400"/>
            </a:lvl6pPr>
            <a:lvl7pPr marL="4146895" indent="0">
              <a:buNone/>
              <a:defRPr sz="1400"/>
            </a:lvl7pPr>
            <a:lvl8pPr marL="4838045" indent="0">
              <a:buNone/>
              <a:defRPr sz="1400"/>
            </a:lvl8pPr>
            <a:lvl9pPr marL="5529194" indent="0">
              <a:buNone/>
              <a:defRPr sz="14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21.09.2024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90660604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987158" y="6000752"/>
            <a:ext cx="9144000" cy="708423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987158" y="765970"/>
            <a:ext cx="9144000" cy="5143500"/>
          </a:xfrm>
        </p:spPr>
        <p:txBody>
          <a:bodyPr/>
          <a:lstStyle>
            <a:lvl1pPr marL="0" indent="0">
              <a:buNone/>
              <a:defRPr sz="4800"/>
            </a:lvl1pPr>
            <a:lvl2pPr marL="691149" indent="0">
              <a:buNone/>
              <a:defRPr sz="4200"/>
            </a:lvl2pPr>
            <a:lvl3pPr marL="1382298" indent="0">
              <a:buNone/>
              <a:defRPr sz="3600"/>
            </a:lvl3pPr>
            <a:lvl4pPr marL="2073448" indent="0">
              <a:buNone/>
              <a:defRPr sz="3000"/>
            </a:lvl4pPr>
            <a:lvl5pPr marL="2764597" indent="0">
              <a:buNone/>
              <a:defRPr sz="3000"/>
            </a:lvl5pPr>
            <a:lvl6pPr marL="3455746" indent="0">
              <a:buNone/>
              <a:defRPr sz="3000"/>
            </a:lvl6pPr>
            <a:lvl7pPr marL="4146895" indent="0">
              <a:buNone/>
              <a:defRPr sz="3000"/>
            </a:lvl7pPr>
            <a:lvl8pPr marL="4838045" indent="0">
              <a:buNone/>
              <a:defRPr sz="3000"/>
            </a:lvl8pPr>
            <a:lvl9pPr marL="5529194" indent="0">
              <a:buNone/>
              <a:defRPr sz="3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987158" y="6709175"/>
            <a:ext cx="9144000" cy="1006075"/>
          </a:xfrm>
        </p:spPr>
        <p:txBody>
          <a:bodyPr/>
          <a:lstStyle>
            <a:lvl1pPr marL="0" indent="0">
              <a:buNone/>
              <a:defRPr sz="2100"/>
            </a:lvl1pPr>
            <a:lvl2pPr marL="691149" indent="0">
              <a:buNone/>
              <a:defRPr sz="1800"/>
            </a:lvl2pPr>
            <a:lvl3pPr marL="1382298" indent="0">
              <a:buNone/>
              <a:defRPr sz="1500"/>
            </a:lvl3pPr>
            <a:lvl4pPr marL="2073448" indent="0">
              <a:buNone/>
              <a:defRPr sz="1400"/>
            </a:lvl4pPr>
            <a:lvl5pPr marL="2764597" indent="0">
              <a:buNone/>
              <a:defRPr sz="1400"/>
            </a:lvl5pPr>
            <a:lvl6pPr marL="3455746" indent="0">
              <a:buNone/>
              <a:defRPr sz="1400"/>
            </a:lvl6pPr>
            <a:lvl7pPr marL="4146895" indent="0">
              <a:buNone/>
              <a:defRPr sz="1400"/>
            </a:lvl7pPr>
            <a:lvl8pPr marL="4838045" indent="0">
              <a:buNone/>
              <a:defRPr sz="1400"/>
            </a:lvl8pPr>
            <a:lvl9pPr marL="5529194" indent="0">
              <a:buNone/>
              <a:defRPr sz="14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21.09.2024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82967998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21.09.2024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6579808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11049009" y="343308"/>
            <a:ext cx="3429001" cy="7314404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762007" y="343308"/>
            <a:ext cx="10032999" cy="7314404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21.09.2024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529974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1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762012" y="343307"/>
            <a:ext cx="13716002" cy="1428751"/>
          </a:xfrm>
          <a:prstGeom prst="rect">
            <a:avLst/>
          </a:prstGeom>
        </p:spPr>
        <p:txBody>
          <a:bodyPr vert="horz" lIns="138177" tIns="69088" rIns="138177" bIns="69088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62012" y="2000251"/>
            <a:ext cx="13716002" cy="5657453"/>
          </a:xfrm>
          <a:prstGeom prst="rect">
            <a:avLst/>
          </a:prstGeom>
        </p:spPr>
        <p:txBody>
          <a:bodyPr vert="horz" lIns="138177" tIns="69088" rIns="138177" bIns="69088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762002" y="7945444"/>
            <a:ext cx="3556000" cy="456404"/>
          </a:xfrm>
          <a:prstGeom prst="rect">
            <a:avLst/>
          </a:prstGeom>
        </p:spPr>
        <p:txBody>
          <a:bodyPr vert="horz" lIns="138177" tIns="69088" rIns="138177" bIns="69088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21.09.2024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5207002" y="7945444"/>
            <a:ext cx="4826000" cy="456404"/>
          </a:xfrm>
          <a:prstGeom prst="rect">
            <a:avLst/>
          </a:prstGeom>
        </p:spPr>
        <p:txBody>
          <a:bodyPr vert="horz" lIns="138177" tIns="69088" rIns="138177" bIns="69088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10922000" y="7945444"/>
            <a:ext cx="3556000" cy="456404"/>
          </a:xfrm>
          <a:prstGeom prst="rect">
            <a:avLst/>
          </a:prstGeom>
        </p:spPr>
        <p:txBody>
          <a:bodyPr vert="horz" lIns="138177" tIns="69088" rIns="138177" bIns="69088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fade/>
  </p:transition>
  <p:txStyles>
    <p:titleStyle>
      <a:lvl1pPr algn="ctr" defTabSz="1381767" rtl="0" eaLnBrk="1" latinLnBrk="0" hangingPunct="1">
        <a:spcBef>
          <a:spcPct val="0"/>
        </a:spcBef>
        <a:buNone/>
        <a:defRPr sz="6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8162" indent="-518162" algn="l" defTabSz="1381767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122686" indent="-431803" algn="l" defTabSz="1381767" rtl="0" eaLnBrk="1" latinLnBrk="0" hangingPunct="1">
        <a:spcBef>
          <a:spcPct val="20000"/>
        </a:spcBef>
        <a:buFont typeface="Arial" pitchFamily="34" charset="0"/>
        <a:buChar char="–"/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1727211" indent="-345441" algn="l" defTabSz="1381767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418094" indent="-345441" algn="l" defTabSz="1381767" rtl="0" eaLnBrk="1" latinLnBrk="0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108978" indent="-345441" algn="l" defTabSz="1381767" rtl="0" eaLnBrk="1" latinLnBrk="0" hangingPunct="1">
        <a:spcBef>
          <a:spcPct val="20000"/>
        </a:spcBef>
        <a:buFont typeface="Arial" pitchFamily="34" charset="0"/>
        <a:buChar char="»"/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799861" indent="-345441" algn="l" defTabSz="1381767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90747" indent="-345441" algn="l" defTabSz="1381767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81628" indent="-345441" algn="l" defTabSz="1381767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872513" indent="-345441" algn="l" defTabSz="1381767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138176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90884" algn="l" defTabSz="138176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81767" algn="l" defTabSz="138176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72653" algn="l" defTabSz="138176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63534" algn="l" defTabSz="138176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54419" algn="l" defTabSz="138176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45303" algn="l" defTabSz="138176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36187" algn="l" defTabSz="138176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527069" algn="l" defTabSz="138176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1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762011" y="343299"/>
            <a:ext cx="13716001" cy="1428751"/>
          </a:xfrm>
          <a:prstGeom prst="rect">
            <a:avLst/>
          </a:prstGeom>
        </p:spPr>
        <p:txBody>
          <a:bodyPr vert="horz" lIns="138230" tIns="69115" rIns="138230" bIns="69115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62011" y="2000251"/>
            <a:ext cx="13716001" cy="5657452"/>
          </a:xfrm>
          <a:prstGeom prst="rect">
            <a:avLst/>
          </a:prstGeom>
        </p:spPr>
        <p:txBody>
          <a:bodyPr vert="horz" lIns="138230" tIns="69115" rIns="138230" bIns="69115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762001" y="7945442"/>
            <a:ext cx="3556000" cy="456404"/>
          </a:xfrm>
          <a:prstGeom prst="rect">
            <a:avLst/>
          </a:prstGeom>
        </p:spPr>
        <p:txBody>
          <a:bodyPr vert="horz" lIns="138230" tIns="69115" rIns="138230" bIns="69115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21.09.2024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5207001" y="7945442"/>
            <a:ext cx="4826000" cy="456404"/>
          </a:xfrm>
          <a:prstGeom prst="rect">
            <a:avLst/>
          </a:prstGeom>
        </p:spPr>
        <p:txBody>
          <a:bodyPr vert="horz" lIns="138230" tIns="69115" rIns="138230" bIns="69115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10922000" y="7945442"/>
            <a:ext cx="3556000" cy="456404"/>
          </a:xfrm>
          <a:prstGeom prst="rect">
            <a:avLst/>
          </a:prstGeom>
        </p:spPr>
        <p:txBody>
          <a:bodyPr vert="horz" lIns="138230" tIns="69115" rIns="138230" bIns="69115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51591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slow">
    <p:fade/>
  </p:transition>
  <p:txStyles>
    <p:titleStyle>
      <a:lvl1pPr algn="ctr" defTabSz="1382298" rtl="0" eaLnBrk="1" latinLnBrk="0" hangingPunct="1">
        <a:spcBef>
          <a:spcPct val="0"/>
        </a:spcBef>
        <a:buNone/>
        <a:defRPr sz="6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8362" indent="-518362" algn="l" defTabSz="1382298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123118" indent="-431968" algn="l" defTabSz="1382298" rtl="0" eaLnBrk="1" latinLnBrk="0" hangingPunct="1">
        <a:spcBef>
          <a:spcPct val="20000"/>
        </a:spcBef>
        <a:buFont typeface="Arial" pitchFamily="34" charset="0"/>
        <a:buChar char="–"/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1727873" indent="-345575" algn="l" defTabSz="1382298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419022" indent="-345575" algn="l" defTabSz="1382298" rtl="0" eaLnBrk="1" latinLnBrk="0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110172" indent="-345575" algn="l" defTabSz="1382298" rtl="0" eaLnBrk="1" latinLnBrk="0" hangingPunct="1">
        <a:spcBef>
          <a:spcPct val="20000"/>
        </a:spcBef>
        <a:buFont typeface="Arial" pitchFamily="34" charset="0"/>
        <a:buChar char="»"/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801321" indent="-345575" algn="l" defTabSz="1382298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92470" indent="-345575" algn="l" defTabSz="1382298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83619" indent="-345575" algn="l" defTabSz="1382298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874769" indent="-345575" algn="l" defTabSz="1382298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138229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91149" algn="l" defTabSz="138229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82298" algn="l" defTabSz="138229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73448" algn="l" defTabSz="138229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64597" algn="l" defTabSz="138229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55746" algn="l" defTabSz="138229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46895" algn="l" defTabSz="138229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38045" algn="l" defTabSz="138229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529194" algn="l" defTabSz="138229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10" Type="http://schemas.openxmlformats.org/officeDocument/2006/relationships/image" Target="../media/image26.gif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ders.eba.gov.tr/ders/proxy/VCollabPlayer_v0.0.1020/index.html#/main/curriculumResource?resourceID=594fd78577c16bc0f46218dc0e074dfb&amp;resourceTypeID=3&amp;loc=10&amp;showCurriculumPath=false" TargetMode="External"/><Relationship Id="rId3" Type="http://schemas.openxmlformats.org/officeDocument/2006/relationships/image" Target="../media/image28.tiff"/><Relationship Id="rId7" Type="http://schemas.openxmlformats.org/officeDocument/2006/relationships/image" Target="../media/image30.png"/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ers.eba.gov.tr/ders/proxy/VCollabPlayer_v0.0.1020/index.html#/main/curriculumResource?resourceID=2ff1d1179f60ae4d6e9de5c6a3d369ed&amp;resourceTypeID=3&amp;loc=10&amp;showCurriculumPath=false" TargetMode="External"/><Relationship Id="rId11" Type="http://schemas.openxmlformats.org/officeDocument/2006/relationships/image" Target="../media/image32.png"/><Relationship Id="rId5" Type="http://schemas.openxmlformats.org/officeDocument/2006/relationships/image" Target="../media/image29.png"/><Relationship Id="rId10" Type="http://schemas.openxmlformats.org/officeDocument/2006/relationships/hyperlink" Target="https://ders.eba.gov.tr/ders/proxy/VCollabPlayer_v0.0.1020/index.html#/main/curriculumResource?resourceID=d4b3665e9a60481b4df7dbef59b02363&amp;resourceTypeID=3&amp;loc=10&amp;showCurriculumPath=false" TargetMode="External"/><Relationship Id="rId4" Type="http://schemas.openxmlformats.org/officeDocument/2006/relationships/hyperlink" Target="https://ogmmateryal.eba.gov.tr/panel/upload/etkilesimli/kitap/beceri_temelli/9/cografya/index.html" TargetMode="External"/><Relationship Id="rId9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ders.eba.gov.tr/ders/proxy/VCollabPlayer_v0.0.1020/index.html#/main/curriculumResource?resourceID=594fd78577c16bc0f46218dc0e074dfb&amp;resourceTypeID=3&amp;loc=10&amp;showCurriculumPath=fals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hyperlink" Target="https://ders.eba.gov.tr/ders/proxy/VCollabPlayer_v0.0.1022/index.html#/main/curriculumResource?resourceID=2ff1d1179f60ae4d6e9de5c6a3d369ed&amp;resourceTypeID=3&amp;loc=10&amp;showCurriculumPath=false" TargetMode="External"/><Relationship Id="rId7" Type="http://schemas.openxmlformats.org/officeDocument/2006/relationships/hyperlink" Target="https://ders.eba.gov.tr/ders/proxy/VCollabPlayer_v0.0.1022/index.html#/main/curriculumResource?resourceID=4d23811de1df12bd6377b4a532799485&amp;resourceTypeID=3&amp;loc=10&amp;showCurriculumPath=false" TargetMode="External"/><Relationship Id="rId12" Type="http://schemas.openxmlformats.org/officeDocument/2006/relationships/image" Target="../media/image40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39.svg"/><Relationship Id="rId5" Type="http://schemas.openxmlformats.org/officeDocument/2006/relationships/hyperlink" Target="https://ders.eba.gov.tr/ders/proxy/VCollabPlayer_v0.0.1022/index.html#/main/curriculumResource?resourceID=d4b3665e9a60481b4df7dbef59b02363&amp;resourceTypeID=3&amp;loc=10&amp;showCurriculumPath=false" TargetMode="External"/><Relationship Id="rId10" Type="http://schemas.openxmlformats.org/officeDocument/2006/relationships/image" Target="../media/image38.png"/><Relationship Id="rId4" Type="http://schemas.openxmlformats.org/officeDocument/2006/relationships/image" Target="../media/image35.png"/><Relationship Id="rId9" Type="http://schemas.openxmlformats.org/officeDocument/2006/relationships/hyperlink" Target="https://www.youtube.com/watch?v=KHVh0TA9V5Q&amp;t=435s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ogmmateryal.eba.gov.tr/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etin kutusu 9">
            <a:extLst>
              <a:ext uri="{FF2B5EF4-FFF2-40B4-BE49-F238E27FC236}">
                <a16:creationId xmlns:a16="http://schemas.microsoft.com/office/drawing/2014/main" id="{6517E41A-D687-408F-A2E2-B26D1B167AD6}"/>
              </a:ext>
            </a:extLst>
          </p:cNvPr>
          <p:cNvSpPr txBox="1"/>
          <p:nvPr/>
        </p:nvSpPr>
        <p:spPr>
          <a:xfrm>
            <a:off x="3011488" y="502560"/>
            <a:ext cx="10575507" cy="2327047"/>
          </a:xfrm>
          <a:prstGeom prst="rect">
            <a:avLst/>
          </a:prstGeom>
          <a:noFill/>
          <a:effectLst>
            <a:outerShdw dist="1219200" sx="3000" sy="3000" algn="ctr" rotWithShape="0">
              <a:schemeClr val="bg1"/>
            </a:outerShdw>
            <a:reflection stA="45000" endPos="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ctr">
              <a:lnSpc>
                <a:spcPts val="8600"/>
              </a:lnSpc>
            </a:pPr>
            <a:r>
              <a:rPr lang="tr-TR" sz="9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COĞRAFYA BİLİMİNİN GELİŞİMİ</a:t>
            </a:r>
          </a:p>
        </p:txBody>
      </p:sp>
      <p:pic>
        <p:nvPicPr>
          <p:cNvPr id="13" name="Picture 2" descr="YouTube - Google Play'de Uygulamalar">
            <a:extLst>
              <a:ext uri="{FF2B5EF4-FFF2-40B4-BE49-F238E27FC236}">
                <a16:creationId xmlns:a16="http://schemas.microsoft.com/office/drawing/2014/main" id="{5B1E5099-4410-4285-8D6A-3639FEB1CC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5" t="20364" r="7235" b="24080"/>
          <a:stretch/>
        </p:blipFill>
        <p:spPr bwMode="auto">
          <a:xfrm>
            <a:off x="12964992" y="5510386"/>
            <a:ext cx="864096" cy="501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Metin kutusu 6">
            <a:extLst>
              <a:ext uri="{FF2B5EF4-FFF2-40B4-BE49-F238E27FC236}">
                <a16:creationId xmlns:a16="http://schemas.microsoft.com/office/drawing/2014/main" id="{16FC553D-4344-4CFA-93AA-76EF378E9475}"/>
              </a:ext>
            </a:extLst>
          </p:cNvPr>
          <p:cNvSpPr txBox="1"/>
          <p:nvPr/>
        </p:nvSpPr>
        <p:spPr>
          <a:xfrm>
            <a:off x="920872" y="7931493"/>
            <a:ext cx="190500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tr-TR"/>
            </a:defPPr>
            <a:lvl1pPr marL="0" algn="l" defTabSz="1382298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1149" algn="l" defTabSz="1382298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82298" algn="l" defTabSz="1382298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73448" algn="l" defTabSz="1382298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64597" algn="l" defTabSz="1382298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55746" algn="l" defTabSz="1382298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46895" algn="l" defTabSz="1382298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38045" algn="l" defTabSz="1382298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29194" algn="l" defTabSz="1382298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1500" b="1" dirty="0" err="1"/>
              <a:t>irfanlandiya_cografya</a:t>
            </a:r>
            <a:endParaRPr lang="tr-TR" sz="1500" b="1" dirty="0"/>
          </a:p>
        </p:txBody>
      </p:sp>
      <p:sp>
        <p:nvSpPr>
          <p:cNvPr id="20" name="Metin kutusu 9">
            <a:extLst>
              <a:ext uri="{FF2B5EF4-FFF2-40B4-BE49-F238E27FC236}">
                <a16:creationId xmlns:a16="http://schemas.microsoft.com/office/drawing/2014/main" id="{B9805258-4E85-4A66-AF10-7EA3A03F63EC}"/>
              </a:ext>
            </a:extLst>
          </p:cNvPr>
          <p:cNvSpPr txBox="1"/>
          <p:nvPr/>
        </p:nvSpPr>
        <p:spPr>
          <a:xfrm>
            <a:off x="6096056" y="7857553"/>
            <a:ext cx="3313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tr-TR"/>
            </a:defPPr>
            <a:lvl1pPr marL="0" algn="l" defTabSz="1382298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1149" algn="l" defTabSz="1382298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82298" algn="l" defTabSz="1382298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73448" algn="l" defTabSz="1382298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64597" algn="l" defTabSz="1382298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55746" algn="l" defTabSz="1382298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46895" algn="l" defTabSz="1382298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38045" algn="l" defTabSz="1382298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29194" algn="l" defTabSz="1382298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www.irfanakar.com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92C558B0-BA03-57B0-04CC-F8C96A533C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74" y="5947745"/>
            <a:ext cx="1733209" cy="1991347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38AD683F-C219-CC98-C2F2-43A90D002E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56" y="6026484"/>
            <a:ext cx="1905009" cy="1905009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A1D490F3-06BB-60CD-99CF-B4A148FF07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4536" y="6034084"/>
            <a:ext cx="1905008" cy="1905008"/>
          </a:xfrm>
          <a:prstGeom prst="rect">
            <a:avLst/>
          </a:prstGeom>
        </p:spPr>
      </p:pic>
      <p:pic>
        <p:nvPicPr>
          <p:cNvPr id="8" name="Picture 4" descr="Instagram - Google Play&amp;#39;de Uygulamalar">
            <a:extLst>
              <a:ext uri="{FF2B5EF4-FFF2-40B4-BE49-F238E27FC236}">
                <a16:creationId xmlns:a16="http://schemas.microsoft.com/office/drawing/2014/main" id="{92D55079-ABE0-2642-6D83-147414B95D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280" y="5357957"/>
            <a:ext cx="566192" cy="566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Akış Çizelgesi: Belge 15">
            <a:extLst>
              <a:ext uri="{FF2B5EF4-FFF2-40B4-BE49-F238E27FC236}">
                <a16:creationId xmlns:a16="http://schemas.microsoft.com/office/drawing/2014/main" id="{5B70DC09-2084-0C59-54B4-D3230188DA97}"/>
              </a:ext>
            </a:extLst>
          </p:cNvPr>
          <p:cNvSpPr/>
          <p:nvPr/>
        </p:nvSpPr>
        <p:spPr>
          <a:xfrm>
            <a:off x="0" y="0"/>
            <a:ext cx="2156472" cy="2770495"/>
          </a:xfrm>
          <a:prstGeom prst="flowChartDocument">
            <a:avLst/>
          </a:prstGeom>
          <a:solidFill>
            <a:srgbClr val="009ED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</a:p>
          <a:p>
            <a:pPr algn="ctr"/>
            <a:r>
              <a:rPr lang="tr-TR" sz="4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ÜNİTE</a:t>
            </a:r>
          </a:p>
          <a:p>
            <a:pPr algn="ctr"/>
            <a:r>
              <a:rPr lang="tr-TR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COĞRAFYANIN DOĞASI</a:t>
            </a:r>
          </a:p>
        </p:txBody>
      </p:sp>
      <p:pic>
        <p:nvPicPr>
          <p:cNvPr id="1030" name="Picture 6" descr="Geography by Linn Fritz on Dribbble">
            <a:extLst>
              <a:ext uri="{FF2B5EF4-FFF2-40B4-BE49-F238E27FC236}">
                <a16:creationId xmlns:a16="http://schemas.microsoft.com/office/drawing/2014/main" id="{4CA1BDCD-536A-5F12-C535-EFDFD040E8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6" t="5900" r="13146"/>
          <a:stretch/>
        </p:blipFill>
        <p:spPr bwMode="auto">
          <a:xfrm>
            <a:off x="6270432" y="2805920"/>
            <a:ext cx="3139032" cy="308464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3028840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yagram 7">
            <a:extLst>
              <a:ext uri="{FF2B5EF4-FFF2-40B4-BE49-F238E27FC236}">
                <a16:creationId xmlns:a16="http://schemas.microsoft.com/office/drawing/2014/main" id="{42243830-FFF5-0B40-53C4-7F00DFAAFF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9860047"/>
              </p:ext>
            </p:extLst>
          </p:nvPr>
        </p:nvGraphicFramePr>
        <p:xfrm>
          <a:off x="0" y="325810"/>
          <a:ext cx="14964816" cy="8399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Başlık 1">
            <a:extLst>
              <a:ext uri="{FF2B5EF4-FFF2-40B4-BE49-F238E27FC236}">
                <a16:creationId xmlns:a16="http://schemas.microsoft.com/office/drawing/2014/main" id="{ED2EFFD2-98D9-3CF2-52B2-8206B596B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1288" y="63163"/>
            <a:ext cx="13609512" cy="766703"/>
          </a:xfrm>
          <a:solidFill>
            <a:srgbClr val="48599F"/>
          </a:solidFill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SUNUM İÇERİĞİ</a:t>
            </a:r>
          </a:p>
        </p:txBody>
      </p:sp>
    </p:spTree>
    <p:extLst>
      <p:ext uri="{BB962C8B-B14F-4D97-AF65-F5344CB8AC3E}">
        <p14:creationId xmlns:p14="http://schemas.microsoft.com/office/powerpoint/2010/main" val="3766240375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EC2D2C9-1E05-3C45-70EB-90B816F2D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6864" y="25099"/>
            <a:ext cx="15265696" cy="1428751"/>
          </a:xfrm>
        </p:spPr>
        <p:txBody>
          <a:bodyPr>
            <a:noAutofit/>
          </a:bodyPr>
          <a:lstStyle/>
          <a:p>
            <a:r>
              <a:rPr lang="tr-TR" sz="5500" dirty="0"/>
              <a:t>COĞRAFYA BİLİMİNİN GELİŞİMİNDE </a:t>
            </a:r>
            <a:br>
              <a:rPr lang="tr-TR" sz="5500" dirty="0"/>
            </a:br>
            <a:r>
              <a:rPr lang="tr-TR" sz="5500" dirty="0"/>
              <a:t>ETKİLİ OLAN TEMEL FAKTÖRLER</a:t>
            </a:r>
          </a:p>
        </p:txBody>
      </p:sp>
      <p:sp>
        <p:nvSpPr>
          <p:cNvPr id="1041" name="Metin kutusu 1040">
            <a:extLst>
              <a:ext uri="{FF2B5EF4-FFF2-40B4-BE49-F238E27FC236}">
                <a16:creationId xmlns:a16="http://schemas.microsoft.com/office/drawing/2014/main" id="{FF5D775D-BB32-95BD-5310-E9CB357ECE04}"/>
              </a:ext>
            </a:extLst>
          </p:cNvPr>
          <p:cNvSpPr txBox="1"/>
          <p:nvPr/>
        </p:nvSpPr>
        <p:spPr>
          <a:xfrm>
            <a:off x="131168" y="1363957"/>
            <a:ext cx="1497766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200" dirty="0"/>
              <a:t>Coğrafya kavramı, Eski Yunanca </a:t>
            </a:r>
            <a:r>
              <a:rPr lang="tr-TR" sz="2200" dirty="0">
                <a:solidFill>
                  <a:srgbClr val="FF0000"/>
                </a:solidFill>
              </a:rPr>
              <a:t>“</a:t>
            </a:r>
            <a:r>
              <a:rPr lang="tr-TR" sz="2200" dirty="0" err="1">
                <a:solidFill>
                  <a:srgbClr val="FF0000"/>
                </a:solidFill>
              </a:rPr>
              <a:t>geo</a:t>
            </a:r>
            <a:r>
              <a:rPr lang="tr-TR" sz="2200" dirty="0">
                <a:solidFill>
                  <a:srgbClr val="FF0000"/>
                </a:solidFill>
              </a:rPr>
              <a:t>” (yer) </a:t>
            </a:r>
            <a:r>
              <a:rPr lang="tr-TR" sz="2200" dirty="0"/>
              <a:t>ve </a:t>
            </a:r>
            <a:r>
              <a:rPr lang="tr-TR" sz="2200" dirty="0">
                <a:solidFill>
                  <a:srgbClr val="FF0000"/>
                </a:solidFill>
              </a:rPr>
              <a:t>“</a:t>
            </a:r>
            <a:r>
              <a:rPr lang="tr-TR" sz="2200" dirty="0" err="1">
                <a:solidFill>
                  <a:srgbClr val="FF0000"/>
                </a:solidFill>
              </a:rPr>
              <a:t>graphein</a:t>
            </a:r>
            <a:r>
              <a:rPr lang="tr-TR" sz="2200" dirty="0">
                <a:solidFill>
                  <a:srgbClr val="FF0000"/>
                </a:solidFill>
              </a:rPr>
              <a:t>” </a:t>
            </a:r>
            <a:r>
              <a:rPr lang="tr-TR" sz="2200" dirty="0"/>
              <a:t>(tasvir etmek) kelimelerinin birleştirilmesiyle oluşmuştur ve </a:t>
            </a:r>
            <a:r>
              <a:rPr lang="tr-TR" sz="2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ilk defa Eratosthenes (</a:t>
            </a:r>
            <a:r>
              <a:rPr lang="tr-TR" sz="22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Eratostenes</a:t>
            </a:r>
            <a:r>
              <a:rPr lang="tr-TR" sz="2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tr-TR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200" dirty="0"/>
              <a:t>tarafından </a:t>
            </a:r>
            <a:r>
              <a:rPr lang="tr-TR" sz="2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Eski Çağ’da</a:t>
            </a:r>
            <a:r>
              <a:rPr lang="tr-TR" sz="2200" dirty="0"/>
              <a:t> kullanılmıştır. Coğrafya biliminin gelişmesinde rol oynayan etkenlerde, coğrafyanın anlayışında ve yöntemlerinde her çağda değişimler olmuştur.</a:t>
            </a:r>
          </a:p>
        </p:txBody>
      </p:sp>
      <p:graphicFrame>
        <p:nvGraphicFramePr>
          <p:cNvPr id="8" name="Diyagram 7">
            <a:extLst>
              <a:ext uri="{FF2B5EF4-FFF2-40B4-BE49-F238E27FC236}">
                <a16:creationId xmlns:a16="http://schemas.microsoft.com/office/drawing/2014/main" id="{23C74F66-4E05-BEB9-CF6E-ACDAB21679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0806217"/>
              </p:ext>
            </p:extLst>
          </p:nvPr>
        </p:nvGraphicFramePr>
        <p:xfrm>
          <a:off x="337592" y="2449861"/>
          <a:ext cx="14555216" cy="5971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76364542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kış Çizelgesi: Çok Sayıda Belge 4">
            <a:extLst>
              <a:ext uri="{FF2B5EF4-FFF2-40B4-BE49-F238E27FC236}">
                <a16:creationId xmlns:a16="http://schemas.microsoft.com/office/drawing/2014/main" id="{BBF6D43E-B0C4-2084-C950-56729D67A418}"/>
              </a:ext>
            </a:extLst>
          </p:cNvPr>
          <p:cNvSpPr/>
          <p:nvPr/>
        </p:nvSpPr>
        <p:spPr>
          <a:xfrm>
            <a:off x="4379640" y="1346936"/>
            <a:ext cx="3096344" cy="987023"/>
          </a:xfrm>
          <a:prstGeom prst="flowChartMultidocument">
            <a:avLst/>
          </a:prstGeom>
          <a:solidFill>
            <a:srgbClr val="C00000">
              <a:alpha val="19000"/>
            </a:srgb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4000" b="1" dirty="0"/>
              <a:t>Orta Çağ</a:t>
            </a:r>
            <a:endParaRPr lang="tr-TR" sz="4000" dirty="0"/>
          </a:p>
        </p:txBody>
      </p:sp>
      <p:cxnSp>
        <p:nvCxnSpPr>
          <p:cNvPr id="21" name="Düz Bağlayıcı 20">
            <a:extLst>
              <a:ext uri="{FF2B5EF4-FFF2-40B4-BE49-F238E27FC236}">
                <a16:creationId xmlns:a16="http://schemas.microsoft.com/office/drawing/2014/main" id="{166C8FBA-5178-00A2-D507-767A8DCCA81D}"/>
              </a:ext>
            </a:extLst>
          </p:cNvPr>
          <p:cNvCxnSpPr>
            <a:cxnSpLocks/>
          </p:cNvCxnSpPr>
          <p:nvPr/>
        </p:nvCxnSpPr>
        <p:spPr>
          <a:xfrm flipH="1">
            <a:off x="5966694" y="1012444"/>
            <a:ext cx="6805" cy="36847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Düz Bağlayıcı 19">
            <a:extLst>
              <a:ext uri="{FF2B5EF4-FFF2-40B4-BE49-F238E27FC236}">
                <a16:creationId xmlns:a16="http://schemas.microsoft.com/office/drawing/2014/main" id="{3B24780E-08E7-44A6-2308-36211AC43BAD}"/>
              </a:ext>
            </a:extLst>
          </p:cNvPr>
          <p:cNvCxnSpPr>
            <a:cxnSpLocks/>
          </p:cNvCxnSpPr>
          <p:nvPr/>
        </p:nvCxnSpPr>
        <p:spPr>
          <a:xfrm flipH="1">
            <a:off x="1268107" y="986938"/>
            <a:ext cx="6805" cy="36847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Düz Bağlayıcı 7">
            <a:extLst>
              <a:ext uri="{FF2B5EF4-FFF2-40B4-BE49-F238E27FC236}">
                <a16:creationId xmlns:a16="http://schemas.microsoft.com/office/drawing/2014/main" id="{B052E66F-B7C6-38EC-38A5-8FB572108D63}"/>
              </a:ext>
            </a:extLst>
          </p:cNvPr>
          <p:cNvCxnSpPr>
            <a:cxnSpLocks/>
          </p:cNvCxnSpPr>
          <p:nvPr/>
        </p:nvCxnSpPr>
        <p:spPr>
          <a:xfrm flipH="1">
            <a:off x="7697734" y="626161"/>
            <a:ext cx="6805" cy="36847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Metin kutusu 8">
            <a:extLst>
              <a:ext uri="{FF2B5EF4-FFF2-40B4-BE49-F238E27FC236}">
                <a16:creationId xmlns:a16="http://schemas.microsoft.com/office/drawing/2014/main" id="{58209C4A-5630-C728-4704-1E26E40C6296}"/>
              </a:ext>
            </a:extLst>
          </p:cNvPr>
          <p:cNvSpPr txBox="1"/>
          <p:nvPr/>
        </p:nvSpPr>
        <p:spPr>
          <a:xfrm>
            <a:off x="416178" y="163302"/>
            <a:ext cx="14381947" cy="707886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r-TR" sz="4000" b="1" dirty="0"/>
              <a:t>ÇAĞLAR İÇERİSİNDE COĞRAFYANIN GELİŞİMİNDE ETKİLİ FAKTÖRLER</a:t>
            </a:r>
            <a:endParaRPr lang="tr-TR" sz="4000" dirty="0"/>
          </a:p>
        </p:txBody>
      </p:sp>
      <p:cxnSp>
        <p:nvCxnSpPr>
          <p:cNvPr id="10" name="Düz Bağlayıcı 9">
            <a:extLst>
              <a:ext uri="{FF2B5EF4-FFF2-40B4-BE49-F238E27FC236}">
                <a16:creationId xmlns:a16="http://schemas.microsoft.com/office/drawing/2014/main" id="{1F85132A-E9CF-5BEA-EEE9-6D59377815D2}"/>
              </a:ext>
            </a:extLst>
          </p:cNvPr>
          <p:cNvCxnSpPr>
            <a:cxnSpLocks/>
          </p:cNvCxnSpPr>
          <p:nvPr/>
        </p:nvCxnSpPr>
        <p:spPr>
          <a:xfrm flipH="1">
            <a:off x="7697734" y="1000874"/>
            <a:ext cx="6429627" cy="4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Başlık 1">
            <a:extLst>
              <a:ext uri="{FF2B5EF4-FFF2-40B4-BE49-F238E27FC236}">
                <a16:creationId xmlns:a16="http://schemas.microsoft.com/office/drawing/2014/main" id="{406675A5-4C0F-9B91-C066-9170BAEA1D4D}"/>
              </a:ext>
            </a:extLst>
          </p:cNvPr>
          <p:cNvSpPr txBox="1">
            <a:spLocks/>
          </p:cNvSpPr>
          <p:nvPr/>
        </p:nvSpPr>
        <p:spPr>
          <a:xfrm>
            <a:off x="-12848" y="2886647"/>
            <a:ext cx="3600400" cy="5462064"/>
          </a:xfrm>
          <a:prstGeom prst="rect">
            <a:avLst/>
          </a:prstGeom>
        </p:spPr>
        <p:txBody>
          <a:bodyPr vert="horz" lIns="138177" tIns="69088" rIns="138177" bIns="69088" rtlCol="0" anchor="ctr">
            <a:noAutofit/>
          </a:bodyPr>
          <a:lstStyle>
            <a:lvl1pPr algn="ctr" defTabSz="1381767" rtl="0" eaLnBrk="1" latinLnBrk="0" hangingPunct="1">
              <a:spcBef>
                <a:spcPct val="0"/>
              </a:spcBef>
              <a:buNone/>
              <a:defRPr sz="6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Gezilen  ve görülen yerlerin tasvir edilmesi 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Görülen yerlerin haritalanması.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Anadolu, Mezopotamya ve Mısır’da kentlerin kurulmasıyla 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ilk medeniyetlerin ortaya çıkması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Ticaretin gelişmesi 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tr-T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Gezilen yerlerin tasviri, Dünya’nın şekli ve boyutları, koordinat sistemi, yönlerin belirlenmesi bu çağda ele alınan başlıca konular olmuştur.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1702CBB9-20B5-0BF2-0836-AEBBF9D1DB79}"/>
              </a:ext>
            </a:extLst>
          </p:cNvPr>
          <p:cNvSpPr txBox="1"/>
          <p:nvPr/>
        </p:nvSpPr>
        <p:spPr>
          <a:xfrm>
            <a:off x="3922213" y="2712618"/>
            <a:ext cx="3684939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İpek Yolu ve Baharat Yollarının varlığı</a:t>
            </a:r>
          </a:p>
          <a:p>
            <a:pPr marL="457200" indent="-45720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Ticaret yollarının; siyasi, ticari, kültürel ilişkileri geliştirmesi </a:t>
            </a:r>
          </a:p>
          <a:p>
            <a:pPr marL="457200" indent="-45720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Büyük göç hareketleri </a:t>
            </a:r>
          </a:p>
          <a:p>
            <a:pPr marL="457200" indent="-45720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Müslüman bilginlerin çalışmalarının etkisi fazladır. Namaz vakitleri, oruç süresi ve hac yollarının belirlenmesi gibi ihtiyaçlar coğrafyaya ilgiyi artırmıştır. Bu çağda matematik, astronomi gibi alanlarda önemli gelişmeler coğrafya bilimini etkilemiştir.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68B722F9-291E-1941-388D-7E019F5A1BE3}"/>
              </a:ext>
            </a:extLst>
          </p:cNvPr>
          <p:cNvSpPr txBox="1"/>
          <p:nvPr/>
        </p:nvSpPr>
        <p:spPr>
          <a:xfrm>
            <a:off x="7902042" y="2709507"/>
            <a:ext cx="3499581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Avrupa’daki Rönesans ve reform hareketlerinin gerçekleşmesi.</a:t>
            </a:r>
          </a:p>
          <a:p>
            <a:pPr marL="457200" indent="-45720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Aydınlanma ve sömürgecilik hareketlerinin var olması</a:t>
            </a:r>
          </a:p>
          <a:p>
            <a:pPr marL="457200" indent="-45720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Okyanus ve Denizlerde daha uzun süre hareket edebilecek güçlü gemilerin yapılması.</a:t>
            </a:r>
          </a:p>
          <a:p>
            <a:pPr marL="457200" indent="-45720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Coğrafi keşiflerin artması</a:t>
            </a:r>
          </a:p>
          <a:p>
            <a:pPr marL="457200" indent="-45720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Doğal kaynaklara olan ihtiyacın artması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AE0C9BC7-1626-B3E7-9BD8-14BB44AC93EC}"/>
              </a:ext>
            </a:extLst>
          </p:cNvPr>
          <p:cNvSpPr txBox="1"/>
          <p:nvPr/>
        </p:nvSpPr>
        <p:spPr>
          <a:xfrm>
            <a:off x="11668413" y="2712618"/>
            <a:ext cx="3499580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Fransız İhtilali gerçekleşmesi 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Sanayi Devrimi’nin etkileri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Aydınlanma çağı, bilim ve teknolojideki gelişmeler ile ulaşımın gelişmesi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Bilimsel amaçlı keşif gezilerinin yapılması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Artan nüfusla beraber doğal kaynaklara duyulan ihtiyacın artması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Coğrafyanın konuları ve bölümlerinin bugünkü şeklini aldığı dönem olmuştur. </a:t>
            </a:r>
          </a:p>
        </p:txBody>
      </p:sp>
      <p:cxnSp>
        <p:nvCxnSpPr>
          <p:cNvPr id="19" name="Düz Bağlayıcı 18">
            <a:extLst>
              <a:ext uri="{FF2B5EF4-FFF2-40B4-BE49-F238E27FC236}">
                <a16:creationId xmlns:a16="http://schemas.microsoft.com/office/drawing/2014/main" id="{3FE6CD37-EC68-2300-6296-B0F3A636AD0A}"/>
              </a:ext>
            </a:extLst>
          </p:cNvPr>
          <p:cNvCxnSpPr>
            <a:cxnSpLocks/>
          </p:cNvCxnSpPr>
          <p:nvPr/>
        </p:nvCxnSpPr>
        <p:spPr>
          <a:xfrm flipH="1">
            <a:off x="1276554" y="1000424"/>
            <a:ext cx="6429627" cy="4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Akış Çizelgesi: Çok Sayıda Belge 3">
            <a:extLst>
              <a:ext uri="{FF2B5EF4-FFF2-40B4-BE49-F238E27FC236}">
                <a16:creationId xmlns:a16="http://schemas.microsoft.com/office/drawing/2014/main" id="{FF1E68D5-F6F6-6D1E-FFD6-C95DB8B43DDD}"/>
              </a:ext>
            </a:extLst>
          </p:cNvPr>
          <p:cNvSpPr/>
          <p:nvPr/>
        </p:nvSpPr>
        <p:spPr>
          <a:xfrm>
            <a:off x="491208" y="1355011"/>
            <a:ext cx="3096344" cy="987023"/>
          </a:xfrm>
          <a:prstGeom prst="flowChartMultidocument">
            <a:avLst/>
          </a:prstGeom>
          <a:solidFill>
            <a:srgbClr val="C00000">
              <a:alpha val="19000"/>
            </a:srgb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4000" b="1" dirty="0"/>
              <a:t>Eski Çağ</a:t>
            </a:r>
            <a:endParaRPr lang="tr-TR" sz="4000" dirty="0"/>
          </a:p>
        </p:txBody>
      </p:sp>
      <p:sp>
        <p:nvSpPr>
          <p:cNvPr id="6" name="Akış Çizelgesi: Çok Sayıda Belge 5">
            <a:extLst>
              <a:ext uri="{FF2B5EF4-FFF2-40B4-BE49-F238E27FC236}">
                <a16:creationId xmlns:a16="http://schemas.microsoft.com/office/drawing/2014/main" id="{8802A9B5-5F81-D8E5-D6F2-6579620DE88D}"/>
              </a:ext>
            </a:extLst>
          </p:cNvPr>
          <p:cNvSpPr/>
          <p:nvPr/>
        </p:nvSpPr>
        <p:spPr>
          <a:xfrm>
            <a:off x="12071648" y="1354001"/>
            <a:ext cx="3096344" cy="987023"/>
          </a:xfrm>
          <a:prstGeom prst="flowChartMultidocument">
            <a:avLst/>
          </a:prstGeom>
          <a:solidFill>
            <a:srgbClr val="C00000">
              <a:alpha val="19000"/>
            </a:srgb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4000" b="1" dirty="0"/>
              <a:t>Yakın Çağ </a:t>
            </a:r>
            <a:endParaRPr lang="tr-TR" sz="4000" dirty="0"/>
          </a:p>
        </p:txBody>
      </p:sp>
      <p:sp>
        <p:nvSpPr>
          <p:cNvPr id="7" name="Akış Çizelgesi: Çok Sayıda Belge 6">
            <a:extLst>
              <a:ext uri="{FF2B5EF4-FFF2-40B4-BE49-F238E27FC236}">
                <a16:creationId xmlns:a16="http://schemas.microsoft.com/office/drawing/2014/main" id="{1D1116CC-DEC7-E570-5D7E-D5110D86E6DF}"/>
              </a:ext>
            </a:extLst>
          </p:cNvPr>
          <p:cNvSpPr/>
          <p:nvPr/>
        </p:nvSpPr>
        <p:spPr>
          <a:xfrm>
            <a:off x="8268072" y="1366124"/>
            <a:ext cx="3096344" cy="987023"/>
          </a:xfrm>
          <a:prstGeom prst="flowChartMultidocument">
            <a:avLst/>
          </a:prstGeom>
          <a:solidFill>
            <a:srgbClr val="C00000">
              <a:alpha val="19000"/>
            </a:srgb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4000" b="1" dirty="0"/>
              <a:t>Yeni Çağ</a:t>
            </a:r>
            <a:endParaRPr lang="tr-TR" sz="4000" dirty="0"/>
          </a:p>
        </p:txBody>
      </p:sp>
      <p:cxnSp>
        <p:nvCxnSpPr>
          <p:cNvPr id="22" name="Düz Bağlayıcı 21">
            <a:extLst>
              <a:ext uri="{FF2B5EF4-FFF2-40B4-BE49-F238E27FC236}">
                <a16:creationId xmlns:a16="http://schemas.microsoft.com/office/drawing/2014/main" id="{CA33AADE-C1FD-7123-9575-92113AA87166}"/>
              </a:ext>
            </a:extLst>
          </p:cNvPr>
          <p:cNvCxnSpPr>
            <a:cxnSpLocks/>
          </p:cNvCxnSpPr>
          <p:nvPr/>
        </p:nvCxnSpPr>
        <p:spPr>
          <a:xfrm flipH="1">
            <a:off x="9907621" y="1003435"/>
            <a:ext cx="6805" cy="36847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Düz Bağlayıcı 22">
            <a:extLst>
              <a:ext uri="{FF2B5EF4-FFF2-40B4-BE49-F238E27FC236}">
                <a16:creationId xmlns:a16="http://schemas.microsoft.com/office/drawing/2014/main" id="{456ECFC1-4CC5-2B7E-22F8-B63CB97648CD}"/>
              </a:ext>
            </a:extLst>
          </p:cNvPr>
          <p:cNvCxnSpPr>
            <a:cxnSpLocks/>
          </p:cNvCxnSpPr>
          <p:nvPr/>
        </p:nvCxnSpPr>
        <p:spPr>
          <a:xfrm flipH="1">
            <a:off x="14097795" y="979847"/>
            <a:ext cx="6805" cy="36847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İkizkenar Üçgen 24">
            <a:extLst>
              <a:ext uri="{FF2B5EF4-FFF2-40B4-BE49-F238E27FC236}">
                <a16:creationId xmlns:a16="http://schemas.microsoft.com/office/drawing/2014/main" id="{F6CFE1F7-56A0-28F5-CE61-1BBD2E2D0407}"/>
              </a:ext>
            </a:extLst>
          </p:cNvPr>
          <p:cNvSpPr/>
          <p:nvPr/>
        </p:nvSpPr>
        <p:spPr>
          <a:xfrm rot="10800000">
            <a:off x="5436999" y="2202357"/>
            <a:ext cx="615596" cy="560611"/>
          </a:xfrm>
          <a:prstGeom prst="triangl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6" name="İkizkenar Üçgen 25">
            <a:extLst>
              <a:ext uri="{FF2B5EF4-FFF2-40B4-BE49-F238E27FC236}">
                <a16:creationId xmlns:a16="http://schemas.microsoft.com/office/drawing/2014/main" id="{980A4DC5-8D05-7DD7-C23B-4A12517001D9}"/>
              </a:ext>
            </a:extLst>
          </p:cNvPr>
          <p:cNvSpPr/>
          <p:nvPr/>
        </p:nvSpPr>
        <p:spPr>
          <a:xfrm rot="10800000">
            <a:off x="13138327" y="2201756"/>
            <a:ext cx="615596" cy="560611"/>
          </a:xfrm>
          <a:prstGeom prst="triangl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4" name="İkizkenar Üçgen 23">
            <a:extLst>
              <a:ext uri="{FF2B5EF4-FFF2-40B4-BE49-F238E27FC236}">
                <a16:creationId xmlns:a16="http://schemas.microsoft.com/office/drawing/2014/main" id="{018D1F07-CF0F-2F36-47D1-E4D8F4B02068}"/>
              </a:ext>
            </a:extLst>
          </p:cNvPr>
          <p:cNvSpPr/>
          <p:nvPr/>
        </p:nvSpPr>
        <p:spPr>
          <a:xfrm rot="10800000">
            <a:off x="1470832" y="2202356"/>
            <a:ext cx="615596" cy="560611"/>
          </a:xfrm>
          <a:prstGeom prst="triangl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İkizkenar Üçgen 26">
            <a:extLst>
              <a:ext uri="{FF2B5EF4-FFF2-40B4-BE49-F238E27FC236}">
                <a16:creationId xmlns:a16="http://schemas.microsoft.com/office/drawing/2014/main" id="{4558F552-3EB3-568B-D13B-BCE7087FBECD}"/>
              </a:ext>
            </a:extLst>
          </p:cNvPr>
          <p:cNvSpPr/>
          <p:nvPr/>
        </p:nvSpPr>
        <p:spPr>
          <a:xfrm rot="10800000">
            <a:off x="9319261" y="2213471"/>
            <a:ext cx="615596" cy="560611"/>
          </a:xfrm>
          <a:prstGeom prst="triangl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16645681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Akış Çizelgesi: Çok Sayıda Belge 1044">
            <a:extLst>
              <a:ext uri="{FF2B5EF4-FFF2-40B4-BE49-F238E27FC236}">
                <a16:creationId xmlns:a16="http://schemas.microsoft.com/office/drawing/2014/main" id="{B5ABDB9D-5D1F-72BB-02DD-2D02063CEDF1}"/>
              </a:ext>
            </a:extLst>
          </p:cNvPr>
          <p:cNvSpPr/>
          <p:nvPr/>
        </p:nvSpPr>
        <p:spPr>
          <a:xfrm>
            <a:off x="4138345" y="987718"/>
            <a:ext cx="1937615" cy="987023"/>
          </a:xfrm>
          <a:prstGeom prst="flowChartMultidocument">
            <a:avLst/>
          </a:prstGeom>
          <a:solidFill>
            <a:srgbClr val="C00000">
              <a:alpha val="19000"/>
            </a:srgb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000" b="1" dirty="0"/>
              <a:t>Orta Çağ</a:t>
            </a:r>
            <a:endParaRPr lang="tr-TR" sz="3000" dirty="0"/>
          </a:p>
        </p:txBody>
      </p:sp>
      <p:sp>
        <p:nvSpPr>
          <p:cNvPr id="1046" name="Akış Çizelgesi: Çok Sayıda Belge 1045">
            <a:extLst>
              <a:ext uri="{FF2B5EF4-FFF2-40B4-BE49-F238E27FC236}">
                <a16:creationId xmlns:a16="http://schemas.microsoft.com/office/drawing/2014/main" id="{B02560D2-C560-8F96-78DF-1179FFB24B33}"/>
              </a:ext>
            </a:extLst>
          </p:cNvPr>
          <p:cNvSpPr/>
          <p:nvPr/>
        </p:nvSpPr>
        <p:spPr>
          <a:xfrm>
            <a:off x="11411085" y="969156"/>
            <a:ext cx="2394798" cy="987023"/>
          </a:xfrm>
          <a:prstGeom prst="flowChartMultidocument">
            <a:avLst/>
          </a:prstGeom>
          <a:solidFill>
            <a:srgbClr val="C00000">
              <a:alpha val="19000"/>
            </a:srgb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000" b="1" dirty="0"/>
              <a:t>Yakın Çağ </a:t>
            </a:r>
            <a:endParaRPr lang="tr-TR" sz="3000" dirty="0"/>
          </a:p>
        </p:txBody>
      </p:sp>
      <p:sp>
        <p:nvSpPr>
          <p:cNvPr id="1047" name="Akış Çizelgesi: Çok Sayıda Belge 1046">
            <a:extLst>
              <a:ext uri="{FF2B5EF4-FFF2-40B4-BE49-F238E27FC236}">
                <a16:creationId xmlns:a16="http://schemas.microsoft.com/office/drawing/2014/main" id="{B8C5D3CD-F13F-36D3-C9EB-129787D149BA}"/>
              </a:ext>
            </a:extLst>
          </p:cNvPr>
          <p:cNvSpPr/>
          <p:nvPr/>
        </p:nvSpPr>
        <p:spPr>
          <a:xfrm>
            <a:off x="7500449" y="977553"/>
            <a:ext cx="1937615" cy="987023"/>
          </a:xfrm>
          <a:prstGeom prst="flowChartMultidocument">
            <a:avLst/>
          </a:prstGeom>
          <a:solidFill>
            <a:srgbClr val="C00000">
              <a:alpha val="19000"/>
            </a:srgb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000" b="1" dirty="0"/>
              <a:t>Yeni Çağ</a:t>
            </a:r>
            <a:endParaRPr lang="tr-TR" sz="3000" dirty="0"/>
          </a:p>
        </p:txBody>
      </p:sp>
      <p:cxnSp>
        <p:nvCxnSpPr>
          <p:cNvPr id="1066" name="Düz Bağlayıcı 1065">
            <a:extLst>
              <a:ext uri="{FF2B5EF4-FFF2-40B4-BE49-F238E27FC236}">
                <a16:creationId xmlns:a16="http://schemas.microsoft.com/office/drawing/2014/main" id="{5FFD690F-35EC-06BE-CBCB-D21B4A579C36}"/>
              </a:ext>
            </a:extLst>
          </p:cNvPr>
          <p:cNvCxnSpPr>
            <a:cxnSpLocks/>
            <a:stCxn id="1048" idx="1"/>
          </p:cNvCxnSpPr>
          <p:nvPr/>
        </p:nvCxnSpPr>
        <p:spPr>
          <a:xfrm flipH="1">
            <a:off x="335225" y="2519420"/>
            <a:ext cx="6805" cy="392596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67" name="Düz Bağlayıcı 1066">
            <a:extLst>
              <a:ext uri="{FF2B5EF4-FFF2-40B4-BE49-F238E27FC236}">
                <a16:creationId xmlns:a16="http://schemas.microsoft.com/office/drawing/2014/main" id="{8513D2E5-CD10-21E7-EB6E-0DED8E2DFAA9}"/>
              </a:ext>
            </a:extLst>
          </p:cNvPr>
          <p:cNvCxnSpPr>
            <a:cxnSpLocks/>
            <a:stCxn id="1051" idx="1"/>
          </p:cNvCxnSpPr>
          <p:nvPr/>
        </p:nvCxnSpPr>
        <p:spPr>
          <a:xfrm>
            <a:off x="3723429" y="2519420"/>
            <a:ext cx="8139" cy="407108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68" name="Düz Bağlayıcı 1067">
            <a:extLst>
              <a:ext uri="{FF2B5EF4-FFF2-40B4-BE49-F238E27FC236}">
                <a16:creationId xmlns:a16="http://schemas.microsoft.com/office/drawing/2014/main" id="{9D805420-BAD5-7C8B-69A9-D88525E59783}"/>
              </a:ext>
            </a:extLst>
          </p:cNvPr>
          <p:cNvCxnSpPr>
            <a:cxnSpLocks/>
            <a:endCxn id="1059" idx="1"/>
          </p:cNvCxnSpPr>
          <p:nvPr/>
        </p:nvCxnSpPr>
        <p:spPr>
          <a:xfrm>
            <a:off x="7337905" y="2630698"/>
            <a:ext cx="18596" cy="447492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69" name="Düz Bağlayıcı 1068">
            <a:extLst>
              <a:ext uri="{FF2B5EF4-FFF2-40B4-BE49-F238E27FC236}">
                <a16:creationId xmlns:a16="http://schemas.microsoft.com/office/drawing/2014/main" id="{D5CB11EA-19C1-4699-C437-F41F4D2D790C}"/>
              </a:ext>
            </a:extLst>
          </p:cNvPr>
          <p:cNvCxnSpPr>
            <a:cxnSpLocks/>
            <a:endCxn id="1064" idx="1"/>
          </p:cNvCxnSpPr>
          <p:nvPr/>
        </p:nvCxnSpPr>
        <p:spPr>
          <a:xfrm flipH="1">
            <a:off x="11278774" y="2622301"/>
            <a:ext cx="32309" cy="486771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48" name="Akış Çizelgesi: Öteki İşlem 1047">
            <a:extLst>
              <a:ext uri="{FF2B5EF4-FFF2-40B4-BE49-F238E27FC236}">
                <a16:creationId xmlns:a16="http://schemas.microsoft.com/office/drawing/2014/main" id="{7683E086-E910-F7FF-48B7-FD6B4F5C1C0F}"/>
              </a:ext>
            </a:extLst>
          </p:cNvPr>
          <p:cNvSpPr/>
          <p:nvPr/>
        </p:nvSpPr>
        <p:spPr>
          <a:xfrm>
            <a:off x="342030" y="2154552"/>
            <a:ext cx="2306638" cy="729735"/>
          </a:xfrm>
          <a:prstGeom prst="flowChartAlternateProcess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Eratosthenes </a:t>
            </a:r>
          </a:p>
          <a:p>
            <a:pPr algn="ctr"/>
            <a:r>
              <a:rPr lang="tr-TR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MÖ 276-MÖ 194 </a:t>
            </a:r>
            <a:endParaRPr lang="tr-TR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49" name="Akış Çizelgesi: Öteki İşlem 1048">
            <a:extLst>
              <a:ext uri="{FF2B5EF4-FFF2-40B4-BE49-F238E27FC236}">
                <a16:creationId xmlns:a16="http://schemas.microsoft.com/office/drawing/2014/main" id="{A170DDD6-1044-AD39-BD86-E63879D90F7E}"/>
              </a:ext>
            </a:extLst>
          </p:cNvPr>
          <p:cNvSpPr/>
          <p:nvPr/>
        </p:nvSpPr>
        <p:spPr>
          <a:xfrm>
            <a:off x="347192" y="6148803"/>
            <a:ext cx="2306638" cy="729735"/>
          </a:xfrm>
          <a:prstGeom prst="flowChartAlternateProcess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Batlamyus </a:t>
            </a:r>
          </a:p>
          <a:p>
            <a:pPr algn="ctr"/>
            <a:r>
              <a:rPr lang="tr-TR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MS 100-MS 170</a:t>
            </a:r>
            <a:endParaRPr lang="tr-TR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0" name="Akış Çizelgesi: Öteki İşlem 1049">
            <a:extLst>
              <a:ext uri="{FF2B5EF4-FFF2-40B4-BE49-F238E27FC236}">
                <a16:creationId xmlns:a16="http://schemas.microsoft.com/office/drawing/2014/main" id="{3B36A62F-A74B-21BD-BD1F-1F0A819876CF}"/>
              </a:ext>
            </a:extLst>
          </p:cNvPr>
          <p:cNvSpPr/>
          <p:nvPr/>
        </p:nvSpPr>
        <p:spPr>
          <a:xfrm>
            <a:off x="319256" y="4259906"/>
            <a:ext cx="2306638" cy="729735"/>
          </a:xfrm>
          <a:prstGeom prst="flowChartAlternateProcess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Strabon</a:t>
            </a:r>
            <a:endParaRPr lang="tr-TR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MÖ 64-MS 24</a:t>
            </a:r>
            <a:endParaRPr lang="tr-TR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1" name="Akış Çizelgesi: Öteki İşlem 1050">
            <a:extLst>
              <a:ext uri="{FF2B5EF4-FFF2-40B4-BE49-F238E27FC236}">
                <a16:creationId xmlns:a16="http://schemas.microsoft.com/office/drawing/2014/main" id="{2C5E713E-7E0F-94BF-1F69-933440607EC0}"/>
              </a:ext>
            </a:extLst>
          </p:cNvPr>
          <p:cNvSpPr/>
          <p:nvPr/>
        </p:nvSpPr>
        <p:spPr>
          <a:xfrm>
            <a:off x="3723429" y="2154552"/>
            <a:ext cx="2306638" cy="729735"/>
          </a:xfrm>
          <a:prstGeom prst="flowChartAlternateProcess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Biruni </a:t>
            </a:r>
          </a:p>
          <a:p>
            <a:pPr algn="ctr"/>
            <a:r>
              <a:rPr lang="tr-TR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973-1048</a:t>
            </a:r>
            <a:endParaRPr lang="tr-TR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2" name="Akış Çizelgesi: Öteki İşlem 1051">
            <a:extLst>
              <a:ext uri="{FF2B5EF4-FFF2-40B4-BE49-F238E27FC236}">
                <a16:creationId xmlns:a16="http://schemas.microsoft.com/office/drawing/2014/main" id="{7B2443CC-4387-BE9A-6AB1-984A6CE9E99F}"/>
              </a:ext>
            </a:extLst>
          </p:cNvPr>
          <p:cNvSpPr/>
          <p:nvPr/>
        </p:nvSpPr>
        <p:spPr>
          <a:xfrm>
            <a:off x="3731568" y="6158458"/>
            <a:ext cx="2306638" cy="729735"/>
          </a:xfrm>
          <a:prstGeom prst="flowChartAlternateProcess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İbni Battuta </a:t>
            </a:r>
          </a:p>
          <a:p>
            <a:pPr algn="ctr"/>
            <a:r>
              <a:rPr lang="tr-TR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1304-1369</a:t>
            </a:r>
            <a:endParaRPr lang="tr-TR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3" name="Akış Çizelgesi: Öteki İşlem 1052">
            <a:extLst>
              <a:ext uri="{FF2B5EF4-FFF2-40B4-BE49-F238E27FC236}">
                <a16:creationId xmlns:a16="http://schemas.microsoft.com/office/drawing/2014/main" id="{A0C5BCDC-70C2-C7D0-39A1-FDE8157B4005}"/>
              </a:ext>
            </a:extLst>
          </p:cNvPr>
          <p:cNvSpPr/>
          <p:nvPr/>
        </p:nvSpPr>
        <p:spPr>
          <a:xfrm>
            <a:off x="3713748" y="4214242"/>
            <a:ext cx="2306638" cy="729735"/>
          </a:xfrm>
          <a:prstGeom prst="flowChartAlternateProcess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Muhammed </a:t>
            </a:r>
            <a:r>
              <a:rPr lang="tr-TR" sz="2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İdrisi</a:t>
            </a:r>
            <a:r>
              <a:rPr lang="tr-T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tr-TR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1100-1166</a:t>
            </a:r>
            <a:endParaRPr lang="tr-TR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8" name="Akış Çizelgesi: Öteki İşlem 1057">
            <a:extLst>
              <a:ext uri="{FF2B5EF4-FFF2-40B4-BE49-F238E27FC236}">
                <a16:creationId xmlns:a16="http://schemas.microsoft.com/office/drawing/2014/main" id="{A86391B9-A77D-C8EB-6EC7-E22CB149DABC}"/>
              </a:ext>
            </a:extLst>
          </p:cNvPr>
          <p:cNvSpPr/>
          <p:nvPr/>
        </p:nvSpPr>
        <p:spPr>
          <a:xfrm>
            <a:off x="7347208" y="2145760"/>
            <a:ext cx="2306638" cy="729735"/>
          </a:xfrm>
          <a:prstGeom prst="flowChartAlternateProcess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Piri Reis </a:t>
            </a:r>
          </a:p>
          <a:p>
            <a:pPr algn="ctr"/>
            <a:r>
              <a:rPr lang="tr-TR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1470-1554</a:t>
            </a:r>
            <a:endParaRPr lang="tr-TR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9" name="Akış Çizelgesi: Öteki İşlem 1058">
            <a:extLst>
              <a:ext uri="{FF2B5EF4-FFF2-40B4-BE49-F238E27FC236}">
                <a16:creationId xmlns:a16="http://schemas.microsoft.com/office/drawing/2014/main" id="{000DA61B-7DE7-E669-A03F-2ED4ED4C11BB}"/>
              </a:ext>
            </a:extLst>
          </p:cNvPr>
          <p:cNvSpPr/>
          <p:nvPr/>
        </p:nvSpPr>
        <p:spPr>
          <a:xfrm>
            <a:off x="7356501" y="6740754"/>
            <a:ext cx="2306638" cy="729735"/>
          </a:xfrm>
          <a:prstGeom prst="flowChartAlternateProcess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Kâtip Çelebi</a:t>
            </a:r>
          </a:p>
          <a:p>
            <a:pPr algn="ctr"/>
            <a:r>
              <a:rPr lang="tr-TR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1609-1657</a:t>
            </a:r>
            <a:endParaRPr lang="tr-TR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60" name="Akış Çizelgesi: Öteki İşlem 1059">
            <a:extLst>
              <a:ext uri="{FF2B5EF4-FFF2-40B4-BE49-F238E27FC236}">
                <a16:creationId xmlns:a16="http://schemas.microsoft.com/office/drawing/2014/main" id="{2FC83ED6-FBE3-34DA-B3E9-6C9E396EB390}"/>
              </a:ext>
            </a:extLst>
          </p:cNvPr>
          <p:cNvSpPr/>
          <p:nvPr/>
        </p:nvSpPr>
        <p:spPr>
          <a:xfrm>
            <a:off x="7337905" y="4468463"/>
            <a:ext cx="2306638" cy="729735"/>
          </a:xfrm>
          <a:prstGeom prst="flowChartAlternateProcess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A. </a:t>
            </a:r>
            <a:r>
              <a:rPr lang="tr-TR" sz="2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Ortelius</a:t>
            </a:r>
            <a:endParaRPr lang="tr-TR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1527-1598</a:t>
            </a:r>
            <a:endParaRPr lang="tr-TR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61" name="Akış Çizelgesi: Öteki İşlem 1060">
            <a:extLst>
              <a:ext uri="{FF2B5EF4-FFF2-40B4-BE49-F238E27FC236}">
                <a16:creationId xmlns:a16="http://schemas.microsoft.com/office/drawing/2014/main" id="{A84A665E-67B4-9E8F-50AE-FD2A81A2BAFD}"/>
              </a:ext>
            </a:extLst>
          </p:cNvPr>
          <p:cNvSpPr/>
          <p:nvPr/>
        </p:nvSpPr>
        <p:spPr>
          <a:xfrm>
            <a:off x="11323635" y="2137363"/>
            <a:ext cx="2306638" cy="729735"/>
          </a:xfrm>
          <a:prstGeom prst="flowChartAlternateProcess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A. V. Humboldt</a:t>
            </a:r>
          </a:p>
          <a:p>
            <a:pPr algn="ctr"/>
            <a:r>
              <a:rPr lang="tr-TR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1769-1859</a:t>
            </a:r>
            <a:endParaRPr lang="tr-TR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62" name="Akış Çizelgesi: Öteki İşlem 1061">
            <a:extLst>
              <a:ext uri="{FF2B5EF4-FFF2-40B4-BE49-F238E27FC236}">
                <a16:creationId xmlns:a16="http://schemas.microsoft.com/office/drawing/2014/main" id="{9D161D24-F5F0-D3EF-814C-0A3A7B19F8CB}"/>
              </a:ext>
            </a:extLst>
          </p:cNvPr>
          <p:cNvSpPr/>
          <p:nvPr/>
        </p:nvSpPr>
        <p:spPr>
          <a:xfrm>
            <a:off x="11292408" y="5788763"/>
            <a:ext cx="2306638" cy="729735"/>
          </a:xfrm>
          <a:prstGeom prst="flowChartAlternateProcess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P. V. </a:t>
            </a:r>
            <a:r>
              <a:rPr lang="tr-TR" sz="2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Blache</a:t>
            </a:r>
            <a:endParaRPr lang="tr-TR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1845-1918</a:t>
            </a:r>
            <a:endParaRPr lang="tr-TR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63" name="Akış Çizelgesi: Öteki İşlem 1062">
            <a:extLst>
              <a:ext uri="{FF2B5EF4-FFF2-40B4-BE49-F238E27FC236}">
                <a16:creationId xmlns:a16="http://schemas.microsoft.com/office/drawing/2014/main" id="{15A0B4D5-B02B-BB68-324A-7A33DDAEE359}"/>
              </a:ext>
            </a:extLst>
          </p:cNvPr>
          <p:cNvSpPr/>
          <p:nvPr/>
        </p:nvSpPr>
        <p:spPr>
          <a:xfrm>
            <a:off x="11314332" y="3926210"/>
            <a:ext cx="2306638" cy="729735"/>
          </a:xfrm>
          <a:prstGeom prst="flowChartAlternateProcess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C. </a:t>
            </a:r>
            <a:r>
              <a:rPr lang="tr-TR" sz="2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Ritter</a:t>
            </a:r>
            <a:r>
              <a:rPr lang="tr-T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tr-TR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1779-1859</a:t>
            </a:r>
            <a:endParaRPr lang="tr-TR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64" name="Akış Çizelgesi: Öteki İşlem 1063">
            <a:extLst>
              <a:ext uri="{FF2B5EF4-FFF2-40B4-BE49-F238E27FC236}">
                <a16:creationId xmlns:a16="http://schemas.microsoft.com/office/drawing/2014/main" id="{3BA03A89-E771-08C0-28A1-28009620EE46}"/>
              </a:ext>
            </a:extLst>
          </p:cNvPr>
          <p:cNvSpPr/>
          <p:nvPr/>
        </p:nvSpPr>
        <p:spPr>
          <a:xfrm>
            <a:off x="11278774" y="7125147"/>
            <a:ext cx="2306638" cy="729735"/>
          </a:xfrm>
          <a:prstGeom prst="flowChartAlternateProcess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C. O. </a:t>
            </a:r>
            <a:r>
              <a:rPr lang="tr-TR" sz="2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Sauer</a:t>
            </a:r>
            <a:endParaRPr lang="tr-TR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1889-1975</a:t>
            </a:r>
            <a:endParaRPr lang="tr-TR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71" name="Düz Bağlayıcı 1070">
            <a:extLst>
              <a:ext uri="{FF2B5EF4-FFF2-40B4-BE49-F238E27FC236}">
                <a16:creationId xmlns:a16="http://schemas.microsoft.com/office/drawing/2014/main" id="{7787FF5E-BA0D-915C-C7E3-D4360FDF847A}"/>
              </a:ext>
            </a:extLst>
          </p:cNvPr>
          <p:cNvCxnSpPr>
            <a:cxnSpLocks/>
          </p:cNvCxnSpPr>
          <p:nvPr/>
        </p:nvCxnSpPr>
        <p:spPr>
          <a:xfrm flipH="1">
            <a:off x="7699170" y="397818"/>
            <a:ext cx="6805" cy="36847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43" name="Metin kutusu 1042">
            <a:extLst>
              <a:ext uri="{FF2B5EF4-FFF2-40B4-BE49-F238E27FC236}">
                <a16:creationId xmlns:a16="http://schemas.microsoft.com/office/drawing/2014/main" id="{4A8C08EF-DA39-D248-45D4-F8B80BE79825}"/>
              </a:ext>
            </a:extLst>
          </p:cNvPr>
          <p:cNvSpPr txBox="1"/>
          <p:nvPr/>
        </p:nvSpPr>
        <p:spPr>
          <a:xfrm>
            <a:off x="0" y="-34230"/>
            <a:ext cx="15240000" cy="738664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lin ang="16200000" scaled="1"/>
            <a:tileRect/>
          </a:gradFill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r-TR" sz="4200" b="1" dirty="0"/>
              <a:t>Coğrafya Biliminin Gelişimine Katkı Sunan Başlıca Bilim İnsanları</a:t>
            </a:r>
            <a:endParaRPr lang="tr-TR" sz="4200" dirty="0"/>
          </a:p>
        </p:txBody>
      </p:sp>
      <p:cxnSp>
        <p:nvCxnSpPr>
          <p:cNvPr id="1073" name="Düz Bağlayıcı 1072">
            <a:extLst>
              <a:ext uri="{FF2B5EF4-FFF2-40B4-BE49-F238E27FC236}">
                <a16:creationId xmlns:a16="http://schemas.microsoft.com/office/drawing/2014/main" id="{B7458FF2-61CA-B060-7A89-B431146E6CC2}"/>
              </a:ext>
            </a:extLst>
          </p:cNvPr>
          <p:cNvCxnSpPr>
            <a:cxnSpLocks/>
          </p:cNvCxnSpPr>
          <p:nvPr/>
        </p:nvCxnSpPr>
        <p:spPr>
          <a:xfrm flipH="1" flipV="1">
            <a:off x="1970876" y="766292"/>
            <a:ext cx="5733663" cy="994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75" name="Düz Bağlayıcı 1074">
            <a:extLst>
              <a:ext uri="{FF2B5EF4-FFF2-40B4-BE49-F238E27FC236}">
                <a16:creationId xmlns:a16="http://schemas.microsoft.com/office/drawing/2014/main" id="{CDCE64C6-DADA-4F00-E05E-2C2DE3633727}"/>
              </a:ext>
            </a:extLst>
          </p:cNvPr>
          <p:cNvCxnSpPr>
            <a:cxnSpLocks/>
          </p:cNvCxnSpPr>
          <p:nvPr/>
        </p:nvCxnSpPr>
        <p:spPr>
          <a:xfrm flipH="1">
            <a:off x="7704539" y="775945"/>
            <a:ext cx="4816386" cy="73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77" name="Metin kutusu 1076">
            <a:extLst>
              <a:ext uri="{FF2B5EF4-FFF2-40B4-BE49-F238E27FC236}">
                <a16:creationId xmlns:a16="http://schemas.microsoft.com/office/drawing/2014/main" id="{B6EB3AEC-C7E6-0D29-942F-FD0FC397C42D}"/>
              </a:ext>
            </a:extLst>
          </p:cNvPr>
          <p:cNvSpPr txBox="1"/>
          <p:nvPr/>
        </p:nvSpPr>
        <p:spPr>
          <a:xfrm>
            <a:off x="3690289" y="2981195"/>
            <a:ext cx="2921599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1700" dirty="0">
                <a:latin typeface="+mj-lt"/>
                <a:cs typeface="Times New Roman" panose="02020603050405020304" pitchFamily="18" charset="0"/>
              </a:rPr>
              <a:t>Dünya’nın boyutları, ve eksen eğikliği hakkında bilgi veren </a:t>
            </a:r>
            <a:r>
              <a:rPr lang="tr-TR" sz="17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Kanun el Maksudi</a:t>
            </a:r>
            <a:r>
              <a:rPr lang="tr-TR" sz="1700" dirty="0">
                <a:latin typeface="+mj-lt"/>
                <a:cs typeface="Times New Roman" panose="02020603050405020304" pitchFamily="18" charset="0"/>
              </a:rPr>
              <a:t>’yi yazmıştır. Jeodezinin babası kabul edilir.</a:t>
            </a:r>
          </a:p>
        </p:txBody>
      </p:sp>
      <p:sp>
        <p:nvSpPr>
          <p:cNvPr id="1079" name="Metin kutusu 1078">
            <a:extLst>
              <a:ext uri="{FF2B5EF4-FFF2-40B4-BE49-F238E27FC236}">
                <a16:creationId xmlns:a16="http://schemas.microsoft.com/office/drawing/2014/main" id="{F2206A4D-D2A1-DE9C-434F-DB514443BA5C}"/>
              </a:ext>
            </a:extLst>
          </p:cNvPr>
          <p:cNvSpPr txBox="1"/>
          <p:nvPr/>
        </p:nvSpPr>
        <p:spPr>
          <a:xfrm>
            <a:off x="7408605" y="7467957"/>
            <a:ext cx="2875691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1700" dirty="0" err="1">
                <a:latin typeface="+mj-lt"/>
                <a:cs typeface="Times New Roman" panose="02020603050405020304" pitchFamily="18" charset="0"/>
              </a:rPr>
              <a:t>Katîp</a:t>
            </a:r>
            <a:r>
              <a:rPr lang="tr-TR" sz="1700" dirty="0">
                <a:latin typeface="+mj-lt"/>
                <a:cs typeface="Times New Roman" panose="02020603050405020304" pitchFamily="18" charset="0"/>
              </a:rPr>
              <a:t> Çelebi’nin yazdığı </a:t>
            </a:r>
            <a:r>
              <a:rPr lang="tr-TR" sz="17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Cihannüma (Dünya’nın Aynası)</a:t>
            </a:r>
            <a:r>
              <a:rPr lang="tr-TR" sz="1700" dirty="0">
                <a:latin typeface="+mj-lt"/>
                <a:cs typeface="Times New Roman" panose="02020603050405020304" pitchFamily="18" charset="0"/>
              </a:rPr>
              <a:t> en önemli coğrafya eserlerindendir.</a:t>
            </a:r>
          </a:p>
        </p:txBody>
      </p:sp>
      <p:sp>
        <p:nvSpPr>
          <p:cNvPr id="1081" name="Metin kutusu 1080">
            <a:extLst>
              <a:ext uri="{FF2B5EF4-FFF2-40B4-BE49-F238E27FC236}">
                <a16:creationId xmlns:a16="http://schemas.microsoft.com/office/drawing/2014/main" id="{18B15CCA-289B-C9E4-2081-725EADDE137E}"/>
              </a:ext>
            </a:extLst>
          </p:cNvPr>
          <p:cNvSpPr txBox="1"/>
          <p:nvPr/>
        </p:nvSpPr>
        <p:spPr>
          <a:xfrm>
            <a:off x="7328566" y="2981195"/>
            <a:ext cx="2738481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1700" dirty="0">
                <a:latin typeface="+mj-lt"/>
                <a:cs typeface="Times New Roman" panose="02020603050405020304" pitchFamily="18" charset="0"/>
              </a:rPr>
              <a:t>Piri Reis (1465-1554) çizdiği dünya haritası ve yazdığı </a:t>
            </a:r>
            <a:r>
              <a:rPr lang="tr-TR" sz="1700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Kitab</a:t>
            </a:r>
            <a:r>
              <a:rPr lang="tr-TR" sz="17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-ı Bahriye</a:t>
            </a:r>
            <a:r>
              <a:rPr lang="tr-TR" sz="17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tr-TR" sz="1700" dirty="0">
                <a:latin typeface="+mj-lt"/>
                <a:cs typeface="Times New Roman" panose="02020603050405020304" pitchFamily="18" charset="0"/>
              </a:rPr>
              <a:t>isimli eserleriyle dünyaca tanınmıştır.</a:t>
            </a:r>
          </a:p>
        </p:txBody>
      </p:sp>
      <p:sp>
        <p:nvSpPr>
          <p:cNvPr id="1083" name="Metin kutusu 1082">
            <a:extLst>
              <a:ext uri="{FF2B5EF4-FFF2-40B4-BE49-F238E27FC236}">
                <a16:creationId xmlns:a16="http://schemas.microsoft.com/office/drawing/2014/main" id="{10B5A1BE-E781-4402-D523-17A734177485}"/>
              </a:ext>
            </a:extLst>
          </p:cNvPr>
          <p:cNvSpPr txBox="1"/>
          <p:nvPr/>
        </p:nvSpPr>
        <p:spPr>
          <a:xfrm>
            <a:off x="3696398" y="5006330"/>
            <a:ext cx="2921599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1700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Kitabu</a:t>
            </a:r>
            <a:r>
              <a:rPr lang="tr-TR" sz="17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Roger</a:t>
            </a:r>
            <a:r>
              <a:rPr lang="tr-TR" sz="17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tr-TR" sz="1700" dirty="0">
                <a:latin typeface="+mj-lt"/>
                <a:cs typeface="Times New Roman" panose="02020603050405020304" pitchFamily="18" charset="0"/>
              </a:rPr>
              <a:t>adlı eseri vardır. Dairesel bir dünya haritası çizmiş ve eserinde iklim tiplerini anlatmıştır.</a:t>
            </a:r>
          </a:p>
        </p:txBody>
      </p:sp>
      <p:sp>
        <p:nvSpPr>
          <p:cNvPr id="1086" name="Metin kutusu 1085">
            <a:extLst>
              <a:ext uri="{FF2B5EF4-FFF2-40B4-BE49-F238E27FC236}">
                <a16:creationId xmlns:a16="http://schemas.microsoft.com/office/drawing/2014/main" id="{E653BC59-52F3-F8A1-D625-47A80993716C}"/>
              </a:ext>
            </a:extLst>
          </p:cNvPr>
          <p:cNvSpPr txBox="1"/>
          <p:nvPr/>
        </p:nvSpPr>
        <p:spPr>
          <a:xfrm>
            <a:off x="376471" y="4947677"/>
            <a:ext cx="2722316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1700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Geographika</a:t>
            </a:r>
            <a:r>
              <a:rPr lang="tr-TR" sz="17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(Antik Anadolu Coğrafyası) </a:t>
            </a:r>
            <a:r>
              <a:rPr lang="tr-TR" sz="1700" dirty="0">
                <a:latin typeface="+mj-lt"/>
                <a:cs typeface="Times New Roman" panose="02020603050405020304" pitchFamily="18" charset="0"/>
              </a:rPr>
              <a:t>adı verilen 17 ciltlik bir çalışma kaleme almıştır.</a:t>
            </a:r>
          </a:p>
        </p:txBody>
      </p:sp>
      <p:sp>
        <p:nvSpPr>
          <p:cNvPr id="1088" name="Metin kutusu 1087">
            <a:extLst>
              <a:ext uri="{FF2B5EF4-FFF2-40B4-BE49-F238E27FC236}">
                <a16:creationId xmlns:a16="http://schemas.microsoft.com/office/drawing/2014/main" id="{1107AB6D-F9D1-BC1A-EB7A-F80A935B8EC9}"/>
              </a:ext>
            </a:extLst>
          </p:cNvPr>
          <p:cNvSpPr txBox="1"/>
          <p:nvPr/>
        </p:nvSpPr>
        <p:spPr>
          <a:xfrm>
            <a:off x="326811" y="6841890"/>
            <a:ext cx="2910964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1700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Geographica</a:t>
            </a:r>
            <a:r>
              <a:rPr lang="tr-TR" sz="17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tr-TR" sz="1700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Syntaxis</a:t>
            </a:r>
            <a:r>
              <a:rPr lang="tr-TR" sz="17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tr-TR" sz="1700" dirty="0">
                <a:latin typeface="+mj-lt"/>
                <a:cs typeface="Times New Roman" panose="02020603050405020304" pitchFamily="18" charset="0"/>
              </a:rPr>
              <a:t>adlı eserinde küremsi dünya yüzeyinin haritalama yöntemlerini anlatmış, başta dünya haritası olmak üzere çeşitli haritalar çizmiştir.</a:t>
            </a:r>
          </a:p>
        </p:txBody>
      </p:sp>
      <p:sp>
        <p:nvSpPr>
          <p:cNvPr id="1090" name="Metin kutusu 1089">
            <a:extLst>
              <a:ext uri="{FF2B5EF4-FFF2-40B4-BE49-F238E27FC236}">
                <a16:creationId xmlns:a16="http://schemas.microsoft.com/office/drawing/2014/main" id="{272B8316-4987-F7A0-4D29-DE3A0BEBC2D1}"/>
              </a:ext>
            </a:extLst>
          </p:cNvPr>
          <p:cNvSpPr txBox="1"/>
          <p:nvPr/>
        </p:nvSpPr>
        <p:spPr>
          <a:xfrm>
            <a:off x="3726877" y="6950546"/>
            <a:ext cx="2910964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1700" dirty="0">
                <a:latin typeface="+mj-lt"/>
                <a:cs typeface="Times New Roman" panose="02020603050405020304" pitchFamily="18" charset="0"/>
              </a:rPr>
              <a:t>İslam dünyasının büyük kısmını ve Hindistan’ı  gezmiş, 29 yıl süren seyahatleri boyunca edindiği bilgileri  </a:t>
            </a:r>
            <a:r>
              <a:rPr lang="tr-TR" sz="17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seyahatnamesinde</a:t>
            </a:r>
            <a:r>
              <a:rPr lang="tr-TR" sz="17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 </a:t>
            </a:r>
            <a:r>
              <a:rPr lang="tr-TR" sz="1700" dirty="0">
                <a:latin typeface="+mj-lt"/>
                <a:cs typeface="Times New Roman" panose="02020603050405020304" pitchFamily="18" charset="0"/>
              </a:rPr>
              <a:t>toplamıştır.</a:t>
            </a:r>
          </a:p>
        </p:txBody>
      </p:sp>
      <p:sp>
        <p:nvSpPr>
          <p:cNvPr id="1092" name="Metin kutusu 1091">
            <a:extLst>
              <a:ext uri="{FF2B5EF4-FFF2-40B4-BE49-F238E27FC236}">
                <a16:creationId xmlns:a16="http://schemas.microsoft.com/office/drawing/2014/main" id="{EBEFE83A-8BB6-3776-97BD-0EEA94689D21}"/>
              </a:ext>
            </a:extLst>
          </p:cNvPr>
          <p:cNvSpPr txBox="1"/>
          <p:nvPr/>
        </p:nvSpPr>
        <p:spPr>
          <a:xfrm>
            <a:off x="11311082" y="2790445"/>
            <a:ext cx="3928917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1700" dirty="0">
                <a:latin typeface="+mj-lt"/>
                <a:cs typeface="Times New Roman" panose="02020603050405020304" pitchFamily="18" charset="0"/>
              </a:rPr>
              <a:t>Coğrafyanın metodolojisini oluşturmuş, coğrafya biliminin ilkelerini ortaya koymuş ve fiziki coğrafyanın öncüsü olmuştur. </a:t>
            </a:r>
            <a:r>
              <a:rPr lang="tr-TR" sz="17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Kosmos</a:t>
            </a:r>
            <a:r>
              <a:rPr lang="tr-TR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tr-TR" sz="1700" dirty="0">
                <a:latin typeface="+mj-lt"/>
                <a:cs typeface="Times New Roman" panose="02020603050405020304" pitchFamily="18" charset="0"/>
              </a:rPr>
              <a:t>isimli eseri vardır.</a:t>
            </a:r>
          </a:p>
        </p:txBody>
      </p:sp>
      <p:sp>
        <p:nvSpPr>
          <p:cNvPr id="1094" name="Metin kutusu 1093">
            <a:extLst>
              <a:ext uri="{FF2B5EF4-FFF2-40B4-BE49-F238E27FC236}">
                <a16:creationId xmlns:a16="http://schemas.microsoft.com/office/drawing/2014/main" id="{E6C026FF-B221-5374-4390-B25E190DCFAE}"/>
              </a:ext>
            </a:extLst>
          </p:cNvPr>
          <p:cNvSpPr txBox="1"/>
          <p:nvPr/>
        </p:nvSpPr>
        <p:spPr>
          <a:xfrm>
            <a:off x="11278774" y="4646290"/>
            <a:ext cx="3961226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1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Coğrafya İlminde </a:t>
            </a:r>
            <a:r>
              <a:rPr lang="tr-TR" sz="17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Tarihi Esaslar ve Mukayeseli Genel Coğrafya adlı </a:t>
            </a:r>
            <a:r>
              <a:rPr lang="tr-TR" sz="1700" dirty="0">
                <a:latin typeface="+mj-lt"/>
                <a:cs typeface="Times New Roman" panose="02020603050405020304" pitchFamily="18" charset="0"/>
              </a:rPr>
              <a:t>eserleridir. Karl </a:t>
            </a:r>
            <a:r>
              <a:rPr lang="tr-TR" sz="1700" dirty="0" err="1">
                <a:latin typeface="+mj-lt"/>
                <a:cs typeface="Times New Roman" panose="02020603050405020304" pitchFamily="18" charset="0"/>
              </a:rPr>
              <a:t>Ritter</a:t>
            </a:r>
            <a:r>
              <a:rPr lang="tr-TR" sz="17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tr-TR" sz="17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beşerî coğrafyanın öncüsü olmuştur.</a:t>
            </a:r>
          </a:p>
        </p:txBody>
      </p:sp>
      <p:sp>
        <p:nvSpPr>
          <p:cNvPr id="1096" name="Metin kutusu 1095">
            <a:extLst>
              <a:ext uri="{FF2B5EF4-FFF2-40B4-BE49-F238E27FC236}">
                <a16:creationId xmlns:a16="http://schemas.microsoft.com/office/drawing/2014/main" id="{B0E75F6C-CD18-5A82-711D-EEFD0AAE51A6}"/>
              </a:ext>
            </a:extLst>
          </p:cNvPr>
          <p:cNvSpPr txBox="1"/>
          <p:nvPr/>
        </p:nvSpPr>
        <p:spPr>
          <a:xfrm>
            <a:off x="11278774" y="6534113"/>
            <a:ext cx="381146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17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Bölgesel coğrafya akımının öncüsü </a:t>
            </a:r>
            <a:r>
              <a:rPr lang="tr-TR" sz="1700" dirty="0">
                <a:latin typeface="+mj-lt"/>
                <a:cs typeface="Times New Roman" panose="02020603050405020304" pitchFamily="18" charset="0"/>
              </a:rPr>
              <a:t>olmuştur.</a:t>
            </a:r>
          </a:p>
        </p:txBody>
      </p:sp>
      <p:sp>
        <p:nvSpPr>
          <p:cNvPr id="1097" name="Metin kutusu 1096">
            <a:extLst>
              <a:ext uri="{FF2B5EF4-FFF2-40B4-BE49-F238E27FC236}">
                <a16:creationId xmlns:a16="http://schemas.microsoft.com/office/drawing/2014/main" id="{338EFB0E-E55D-B863-DA2A-5673E6297A9A}"/>
              </a:ext>
            </a:extLst>
          </p:cNvPr>
          <p:cNvSpPr txBox="1"/>
          <p:nvPr/>
        </p:nvSpPr>
        <p:spPr>
          <a:xfrm>
            <a:off x="366564" y="2885240"/>
            <a:ext cx="2864134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17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Coğrafya Kavramını Kullanan ilk kişidir.</a:t>
            </a:r>
            <a:r>
              <a:rPr lang="tr-TR" sz="1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tr-TR" sz="1700" b="0" i="0" dirty="0">
                <a:effectLst/>
                <a:latin typeface="+mj-lt"/>
                <a:cs typeface="Times New Roman" panose="02020603050405020304" pitchFamily="18" charset="0"/>
              </a:rPr>
              <a:t>Dünya'nın çevresini yarıçapı hesapladı. Bu çalışmaları yapan ilk kişi olmuştur.</a:t>
            </a:r>
          </a:p>
        </p:txBody>
      </p:sp>
      <p:sp>
        <p:nvSpPr>
          <p:cNvPr id="1099" name="Metin kutusu 1098">
            <a:extLst>
              <a:ext uri="{FF2B5EF4-FFF2-40B4-BE49-F238E27FC236}">
                <a16:creationId xmlns:a16="http://schemas.microsoft.com/office/drawing/2014/main" id="{26A2AEEA-4291-8C21-6128-6CE7A4C0B670}"/>
              </a:ext>
            </a:extLst>
          </p:cNvPr>
          <p:cNvSpPr txBox="1"/>
          <p:nvPr/>
        </p:nvSpPr>
        <p:spPr>
          <a:xfrm>
            <a:off x="7351487" y="5285083"/>
            <a:ext cx="3221764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1700" b="0" i="0" dirty="0">
                <a:effectLst/>
                <a:latin typeface="+mj-lt"/>
                <a:cs typeface="Times New Roman" panose="02020603050405020304" pitchFamily="18" charset="0"/>
              </a:rPr>
              <a:t>Genellikle ilk modern atlas olarak kabul edilen, 70 harita içeren </a:t>
            </a:r>
            <a:r>
              <a:rPr lang="tr-TR" sz="1700" b="1" i="0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Theatrum</a:t>
            </a:r>
            <a:r>
              <a:rPr lang="tr-TR" sz="1700" b="1" i="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tr-TR" sz="1700" b="1" i="0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Orbis</a:t>
            </a:r>
            <a:r>
              <a:rPr lang="tr-TR" sz="1700" b="1" i="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tr-TR" sz="1700" b="1" i="0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Terrarum</a:t>
            </a:r>
            <a:r>
              <a:rPr lang="tr-TR" sz="1700" b="1" i="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(Dünya Sahnesi Görünümü, 1570)</a:t>
            </a:r>
            <a:r>
              <a:rPr lang="tr-TR" sz="1700" b="0" i="0" dirty="0">
                <a:effectLst/>
                <a:latin typeface="+mj-lt"/>
                <a:cs typeface="Times New Roman" panose="02020603050405020304" pitchFamily="18" charset="0"/>
              </a:rPr>
              <a:t> adlı eseriyle bilinir.</a:t>
            </a:r>
          </a:p>
        </p:txBody>
      </p:sp>
      <p:sp>
        <p:nvSpPr>
          <p:cNvPr id="1104" name="Metin kutusu 1103">
            <a:extLst>
              <a:ext uri="{FF2B5EF4-FFF2-40B4-BE49-F238E27FC236}">
                <a16:creationId xmlns:a16="http://schemas.microsoft.com/office/drawing/2014/main" id="{5D9826CE-781C-14E2-258F-1F71B622A606}"/>
              </a:ext>
            </a:extLst>
          </p:cNvPr>
          <p:cNvSpPr txBox="1"/>
          <p:nvPr/>
        </p:nvSpPr>
        <p:spPr>
          <a:xfrm>
            <a:off x="11278774" y="7874987"/>
            <a:ext cx="32755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1800" dirty="0">
                <a:latin typeface="+mj-lt"/>
              </a:rPr>
              <a:t>Coğrafyayı doğal ve kültürel olarak ikiye ayırmıştır. </a:t>
            </a:r>
          </a:p>
        </p:txBody>
      </p:sp>
      <p:cxnSp>
        <p:nvCxnSpPr>
          <p:cNvPr id="1106" name="Düz Bağlayıcı 1105">
            <a:extLst>
              <a:ext uri="{FF2B5EF4-FFF2-40B4-BE49-F238E27FC236}">
                <a16:creationId xmlns:a16="http://schemas.microsoft.com/office/drawing/2014/main" id="{98E9FF04-A9B5-C33B-E2F9-83C49B2A177B}"/>
              </a:ext>
            </a:extLst>
          </p:cNvPr>
          <p:cNvCxnSpPr>
            <a:cxnSpLocks/>
          </p:cNvCxnSpPr>
          <p:nvPr/>
        </p:nvCxnSpPr>
        <p:spPr>
          <a:xfrm flipH="1">
            <a:off x="1964071" y="749698"/>
            <a:ext cx="6805" cy="36847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05" name="Düz Bağlayıcı 1104">
            <a:extLst>
              <a:ext uri="{FF2B5EF4-FFF2-40B4-BE49-F238E27FC236}">
                <a16:creationId xmlns:a16="http://schemas.microsoft.com/office/drawing/2014/main" id="{E6BBD3F5-565C-F428-93FA-38C71DDA1FB7}"/>
              </a:ext>
            </a:extLst>
          </p:cNvPr>
          <p:cNvCxnSpPr>
            <a:cxnSpLocks/>
          </p:cNvCxnSpPr>
          <p:nvPr/>
        </p:nvCxnSpPr>
        <p:spPr>
          <a:xfrm flipH="1">
            <a:off x="5248052" y="756639"/>
            <a:ext cx="6805" cy="36847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07" name="Düz Bağlayıcı 1106">
            <a:extLst>
              <a:ext uri="{FF2B5EF4-FFF2-40B4-BE49-F238E27FC236}">
                <a16:creationId xmlns:a16="http://schemas.microsoft.com/office/drawing/2014/main" id="{8C52DE35-827B-6E4E-A44B-ECD0984F9484}"/>
              </a:ext>
            </a:extLst>
          </p:cNvPr>
          <p:cNvCxnSpPr>
            <a:cxnSpLocks/>
          </p:cNvCxnSpPr>
          <p:nvPr/>
        </p:nvCxnSpPr>
        <p:spPr>
          <a:xfrm flipH="1">
            <a:off x="8532033" y="765023"/>
            <a:ext cx="6805" cy="36847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08" name="Düz Bağlayıcı 1107">
            <a:extLst>
              <a:ext uri="{FF2B5EF4-FFF2-40B4-BE49-F238E27FC236}">
                <a16:creationId xmlns:a16="http://schemas.microsoft.com/office/drawing/2014/main" id="{FF2DFBD2-C93C-0072-5521-13179013D8CE}"/>
              </a:ext>
            </a:extLst>
          </p:cNvPr>
          <p:cNvCxnSpPr>
            <a:cxnSpLocks/>
          </p:cNvCxnSpPr>
          <p:nvPr/>
        </p:nvCxnSpPr>
        <p:spPr>
          <a:xfrm flipH="1">
            <a:off x="12514120" y="764814"/>
            <a:ext cx="6805" cy="36847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44" name="Akış Çizelgesi: Çok Sayıda Belge 1043">
            <a:extLst>
              <a:ext uri="{FF2B5EF4-FFF2-40B4-BE49-F238E27FC236}">
                <a16:creationId xmlns:a16="http://schemas.microsoft.com/office/drawing/2014/main" id="{A11838E5-1600-FED8-AF07-ED6C67EC9E02}"/>
              </a:ext>
            </a:extLst>
          </p:cNvPr>
          <p:cNvSpPr/>
          <p:nvPr/>
        </p:nvSpPr>
        <p:spPr>
          <a:xfrm>
            <a:off x="995264" y="989462"/>
            <a:ext cx="1937615" cy="987023"/>
          </a:xfrm>
          <a:prstGeom prst="flowChartMultidocument">
            <a:avLst/>
          </a:prstGeom>
          <a:solidFill>
            <a:srgbClr val="C00000">
              <a:alpha val="19000"/>
            </a:srgb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000" b="1" dirty="0"/>
              <a:t>Eski Çağ</a:t>
            </a:r>
            <a:endParaRPr lang="tr-TR" sz="3000" dirty="0"/>
          </a:p>
        </p:txBody>
      </p:sp>
    </p:spTree>
    <p:extLst>
      <p:ext uri="{BB962C8B-B14F-4D97-AF65-F5344CB8AC3E}">
        <p14:creationId xmlns:p14="http://schemas.microsoft.com/office/powerpoint/2010/main" val="3672356074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BA7E30A5-0CE7-38E3-7D75-DCE8AB0D16CD}"/>
              </a:ext>
            </a:extLst>
          </p:cNvPr>
          <p:cNvSpPr txBox="1"/>
          <p:nvPr/>
        </p:nvSpPr>
        <p:spPr>
          <a:xfrm>
            <a:off x="0" y="-34230"/>
            <a:ext cx="15240000" cy="78483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lin ang="16200000" scaled="1"/>
            <a:tileRect/>
          </a:gradFill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r-TR" sz="4500" b="1" dirty="0"/>
              <a:t>Türk-İslam Bilim insanlarının Coğrafyaya Katkıları</a:t>
            </a:r>
            <a:endParaRPr lang="tr-TR" sz="4500" dirty="0"/>
          </a:p>
        </p:txBody>
      </p:sp>
      <p:pic>
        <p:nvPicPr>
          <p:cNvPr id="5" name="Picture 3" descr="C:\Documents and Settings\Administrator\Desktop\ALİ MACAR REİS.jpg">
            <a:extLst>
              <a:ext uri="{FF2B5EF4-FFF2-40B4-BE49-F238E27FC236}">
                <a16:creationId xmlns:a16="http://schemas.microsoft.com/office/drawing/2014/main" id="{DEEEECD6-608D-EB12-EB21-52F014351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833" y="5318994"/>
            <a:ext cx="1432889" cy="110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C:\Documents and Settings\OSMAN\Desktop\0998899cdf319d61208194b60b38dafc.jpg">
            <a:extLst>
              <a:ext uri="{FF2B5EF4-FFF2-40B4-BE49-F238E27FC236}">
                <a16:creationId xmlns:a16="http://schemas.microsoft.com/office/drawing/2014/main" id="{A65CAD69-5318-FD92-7618-F77FA7C10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784" y="1955074"/>
            <a:ext cx="1422976" cy="111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Documents and Settings\OSMAN\Desktop\katip_celebi_katip_celebis_ground_breaking_book_on_geography_cihannuma_is_.jpg">
            <a:extLst>
              <a:ext uri="{FF2B5EF4-FFF2-40B4-BE49-F238E27FC236}">
                <a16:creationId xmlns:a16="http://schemas.microsoft.com/office/drawing/2014/main" id="{0085DA12-F926-E77A-58F4-8F93C9F5C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8505" y="3704496"/>
            <a:ext cx="1422976" cy="111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C:\Documents and Settings\OSMAN\Desktop\1424271_10152227723378116_327282348_n.jpg">
            <a:extLst>
              <a:ext uri="{FF2B5EF4-FFF2-40B4-BE49-F238E27FC236}">
                <a16:creationId xmlns:a16="http://schemas.microsoft.com/office/drawing/2014/main" id="{94659E85-D788-36AA-0E25-250329B15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1004" y="6937381"/>
            <a:ext cx="1426785" cy="1115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Dikdörtgen 8">
            <a:extLst>
              <a:ext uri="{FF2B5EF4-FFF2-40B4-BE49-F238E27FC236}">
                <a16:creationId xmlns:a16="http://schemas.microsoft.com/office/drawing/2014/main" id="{F4D1C3C4-13EC-D028-0803-0A3EA6490335}"/>
              </a:ext>
            </a:extLst>
          </p:cNvPr>
          <p:cNvSpPr/>
          <p:nvPr/>
        </p:nvSpPr>
        <p:spPr>
          <a:xfrm>
            <a:off x="5664833" y="877047"/>
            <a:ext cx="5112568" cy="47705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r-TR" sz="2500" b="1" dirty="0"/>
              <a:t>YENİ ÇAĞ</a:t>
            </a:r>
          </a:p>
        </p:txBody>
      </p:sp>
      <p:pic>
        <p:nvPicPr>
          <p:cNvPr id="10" name="Picture 2" descr="C:\Documents and Settings\OSMAN\Desktop\harezmi240516.jpg">
            <a:extLst>
              <a:ext uri="{FF2B5EF4-FFF2-40B4-BE49-F238E27FC236}">
                <a16:creationId xmlns:a16="http://schemas.microsoft.com/office/drawing/2014/main" id="{D43EE5F0-3C12-96E6-07DA-7C17AEF50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595" y="1981254"/>
            <a:ext cx="1459930" cy="1147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Documents and Settings\OSMAN\Desktop\biruni-kimdir-h1480001935-b772ff.jpg">
            <a:extLst>
              <a:ext uri="{FF2B5EF4-FFF2-40B4-BE49-F238E27FC236}">
                <a16:creationId xmlns:a16="http://schemas.microsoft.com/office/drawing/2014/main" id="{1B56F902-341B-FAEC-F2D5-27480D8AD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40" y="3651767"/>
            <a:ext cx="1450465" cy="1147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Documents and Settings\Administrator\Desktop\439-kasgarli-mahmut.jpg">
            <a:extLst>
              <a:ext uri="{FF2B5EF4-FFF2-40B4-BE49-F238E27FC236}">
                <a16:creationId xmlns:a16="http://schemas.microsoft.com/office/drawing/2014/main" id="{D643D4B0-B34E-5DBB-3C1F-58B2B25EC5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68" y="5272762"/>
            <a:ext cx="1460147" cy="1147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C:\Documents and Settings\OSMAN\Desktop\muhammad-al-idrisi-1.jpg">
            <a:extLst>
              <a:ext uri="{FF2B5EF4-FFF2-40B4-BE49-F238E27FC236}">
                <a16:creationId xmlns:a16="http://schemas.microsoft.com/office/drawing/2014/main" id="{2BEF0C66-BE43-483A-B4AF-D2D130AAF9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68" y="6912069"/>
            <a:ext cx="1460147" cy="1118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ikdörtgen 13">
            <a:extLst>
              <a:ext uri="{FF2B5EF4-FFF2-40B4-BE49-F238E27FC236}">
                <a16:creationId xmlns:a16="http://schemas.microsoft.com/office/drawing/2014/main" id="{5568F0C9-67F7-EB06-0F4A-6960BF3E1BC6}"/>
              </a:ext>
            </a:extLst>
          </p:cNvPr>
          <p:cNvSpPr/>
          <p:nvPr/>
        </p:nvSpPr>
        <p:spPr>
          <a:xfrm>
            <a:off x="107909" y="877047"/>
            <a:ext cx="5285628" cy="47705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r-TR" sz="2500" b="1" dirty="0"/>
              <a:t>ORTA ÇAĞ</a:t>
            </a:r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BCB0D9A7-CA82-4F7A-8870-3E64C983C956}"/>
              </a:ext>
            </a:extLst>
          </p:cNvPr>
          <p:cNvSpPr/>
          <p:nvPr/>
        </p:nvSpPr>
        <p:spPr>
          <a:xfrm>
            <a:off x="1660349" y="1907778"/>
            <a:ext cx="3733188" cy="1120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tr-TR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Dünya’nın Görünümü </a:t>
            </a:r>
            <a:r>
              <a:rPr lang="tr-TR" sz="2000" dirty="0">
                <a:solidFill>
                  <a:schemeClr val="tx1"/>
                </a:solidFill>
              </a:rPr>
              <a:t>adlı eserinde, </a:t>
            </a:r>
            <a:r>
              <a:rPr lang="tr-TR" sz="2000" dirty="0" err="1">
                <a:solidFill>
                  <a:schemeClr val="tx1"/>
                </a:solidFill>
              </a:rPr>
              <a:t>Batlamyus’un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Coğrafya</a:t>
            </a:r>
            <a:r>
              <a:rPr lang="tr-TR" sz="2000" dirty="0">
                <a:solidFill>
                  <a:schemeClr val="tx1"/>
                </a:solidFill>
              </a:rPr>
              <a:t> adlı eserindeki bilgileri güncellemiş ve geliştirmiştir.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EDDABFD3-7787-47C0-8E46-4606014B84E0}"/>
              </a:ext>
            </a:extLst>
          </p:cNvPr>
          <p:cNvSpPr/>
          <p:nvPr/>
        </p:nvSpPr>
        <p:spPr>
          <a:xfrm>
            <a:off x="1671525" y="3604154"/>
            <a:ext cx="3633260" cy="12961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tr-TR" sz="2000" dirty="0">
                <a:solidFill>
                  <a:schemeClr val="tx1"/>
                </a:solidFill>
              </a:rPr>
              <a:t>Dünya’nın boyutları, ve eksen eğikliği hakkında bilgi veren </a:t>
            </a:r>
            <a:r>
              <a:rPr lang="tr-TR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Kanun el </a:t>
            </a:r>
            <a:r>
              <a:rPr lang="tr-TR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Maksudi’yi</a:t>
            </a:r>
            <a:r>
              <a:rPr lang="tr-TR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000" dirty="0">
                <a:solidFill>
                  <a:schemeClr val="tx1"/>
                </a:solidFill>
              </a:rPr>
              <a:t>yazmıştır. Jeodezinin babası kabul edilir.</a:t>
            </a:r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BF573C54-1B10-4C54-AF65-C55F36D8689B}"/>
              </a:ext>
            </a:extLst>
          </p:cNvPr>
          <p:cNvSpPr/>
          <p:nvPr/>
        </p:nvSpPr>
        <p:spPr>
          <a:xfrm>
            <a:off x="1693902" y="5101921"/>
            <a:ext cx="3625006" cy="140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tr-TR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Bilinen en eski Türk haritasını </a:t>
            </a:r>
            <a:r>
              <a:rPr lang="tr-TR" sz="2000" dirty="0">
                <a:solidFill>
                  <a:schemeClr val="tx1"/>
                </a:solidFill>
              </a:rPr>
              <a:t>çizmiştir. Bu harita, </a:t>
            </a:r>
            <a:r>
              <a:rPr lang="tr-TR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Divan-ı </a:t>
            </a:r>
            <a:r>
              <a:rPr lang="tr-TR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Lügati’t</a:t>
            </a:r>
            <a:r>
              <a:rPr lang="tr-TR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Türk</a:t>
            </a:r>
            <a:r>
              <a:rPr lang="tr-TR" sz="2000" dirty="0">
                <a:solidFill>
                  <a:schemeClr val="tx1"/>
                </a:solidFill>
              </a:rPr>
              <a:t> adlı eserinde yer almaktadır.</a:t>
            </a: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0E48B425-DB82-48AF-B4A7-86BB337DF6BA}"/>
              </a:ext>
            </a:extLst>
          </p:cNvPr>
          <p:cNvSpPr/>
          <p:nvPr/>
        </p:nvSpPr>
        <p:spPr>
          <a:xfrm>
            <a:off x="1623905" y="6906011"/>
            <a:ext cx="3716438" cy="961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tr-TR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Kitabu</a:t>
            </a:r>
            <a:r>
              <a:rPr lang="tr-TR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Roger</a:t>
            </a:r>
            <a:r>
              <a:rPr lang="tr-TR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000" dirty="0">
                <a:solidFill>
                  <a:schemeClr val="tx1"/>
                </a:solidFill>
              </a:rPr>
              <a:t>adlı eseri vardır. Dairesel bir dünya haritası çizmiş ve eserinde iklim tiplerini anlatmıştır.</a:t>
            </a:r>
          </a:p>
        </p:txBody>
      </p:sp>
      <p:sp>
        <p:nvSpPr>
          <p:cNvPr id="18" name="Dikdörtgen 17"/>
          <p:cNvSpPr/>
          <p:nvPr/>
        </p:nvSpPr>
        <p:spPr>
          <a:xfrm>
            <a:off x="7097722" y="5427302"/>
            <a:ext cx="3875582" cy="8640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tr-TR" sz="2000" dirty="0">
                <a:solidFill>
                  <a:schemeClr val="tx1"/>
                </a:solidFill>
              </a:rPr>
              <a:t>1567’de yedi haritadan oluşan bir atlas oluşturmuştur. </a:t>
            </a:r>
          </a:p>
        </p:txBody>
      </p:sp>
      <p:sp>
        <p:nvSpPr>
          <p:cNvPr id="25" name="Dikdörtgen 24"/>
          <p:cNvSpPr/>
          <p:nvPr/>
        </p:nvSpPr>
        <p:spPr>
          <a:xfrm>
            <a:off x="7121826" y="1895119"/>
            <a:ext cx="3665684" cy="12968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tr-TR" sz="2000" dirty="0">
                <a:solidFill>
                  <a:schemeClr val="tx1"/>
                </a:solidFill>
              </a:rPr>
              <a:t>Çizdiği dünya haritası ve yazdığı </a:t>
            </a:r>
            <a:r>
              <a:rPr lang="tr-TR" sz="20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Kitab</a:t>
            </a:r>
            <a:r>
              <a:rPr lang="tr-TR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-ı Bahriye</a:t>
            </a:r>
            <a:r>
              <a:rPr lang="tr-T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000" dirty="0">
                <a:solidFill>
                  <a:schemeClr val="tx1"/>
                </a:solidFill>
              </a:rPr>
              <a:t>isimli eserleriyle dünyaca tanınmıştır.</a:t>
            </a:r>
          </a:p>
        </p:txBody>
      </p:sp>
      <p:sp>
        <p:nvSpPr>
          <p:cNvPr id="29" name="Dikdörtgen 28"/>
          <p:cNvSpPr/>
          <p:nvPr/>
        </p:nvSpPr>
        <p:spPr>
          <a:xfrm>
            <a:off x="7084726" y="3554193"/>
            <a:ext cx="3702783" cy="12968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tr-TR" sz="2000" dirty="0">
                <a:solidFill>
                  <a:schemeClr val="tx1"/>
                </a:solidFill>
              </a:rPr>
              <a:t>Yazdığı </a:t>
            </a:r>
            <a:r>
              <a:rPr lang="tr-TR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Cihannüma (Dünya’nın Aynası) </a:t>
            </a:r>
            <a:r>
              <a:rPr lang="tr-TR" sz="2000" dirty="0">
                <a:solidFill>
                  <a:schemeClr val="tx1"/>
                </a:solidFill>
              </a:rPr>
              <a:t>en önemli coğrafya eserlerindendir.</a:t>
            </a:r>
          </a:p>
        </p:txBody>
      </p:sp>
      <p:sp>
        <p:nvSpPr>
          <p:cNvPr id="33" name="Dikdörtgen 32"/>
          <p:cNvSpPr/>
          <p:nvPr/>
        </p:nvSpPr>
        <p:spPr>
          <a:xfrm>
            <a:off x="7153742" y="7053217"/>
            <a:ext cx="3875583" cy="12968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tr-TR" sz="2000" dirty="0">
                <a:solidFill>
                  <a:schemeClr val="tx1"/>
                </a:solidFill>
              </a:rPr>
              <a:t>Orta Doğu, Avrupa ve Kuzey Afrika’da birçok ülkeyi gezmiş, </a:t>
            </a:r>
            <a:r>
              <a:rPr lang="tr-TR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seyahatnamesinde</a:t>
            </a:r>
            <a:r>
              <a:rPr lang="tr-TR" sz="2000" dirty="0">
                <a:solidFill>
                  <a:schemeClr val="tx1"/>
                </a:solidFill>
              </a:rPr>
              <a:t> gezdiği yerlerle ilgili bilgileri detaylı bir şekilde anlatmıştır.</a:t>
            </a:r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B5001800-EB21-30A9-CBED-E8B6F0F10E6B}"/>
              </a:ext>
            </a:extLst>
          </p:cNvPr>
          <p:cNvSpPr/>
          <p:nvPr/>
        </p:nvSpPr>
        <p:spPr>
          <a:xfrm>
            <a:off x="11327174" y="3649892"/>
            <a:ext cx="3875584" cy="355481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r-TR" sz="2500" b="1" dirty="0"/>
              <a:t>Türkiye Cumhuriyet Dönemi</a:t>
            </a:r>
          </a:p>
          <a:p>
            <a:pPr algn="ctr"/>
            <a:endParaRPr lang="tr-TR" sz="2500" b="1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Prof. Dr. Sırrı ERİNÇ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Prof. Dr. Besim DARKOT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Prof. Dr. Faik Sabri Duran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Prof. Dr. Reşat İZBIRAK</a:t>
            </a:r>
          </a:p>
          <a:p>
            <a:pPr algn="just"/>
            <a:endParaRPr lang="tr-TR" sz="2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tr-TR" sz="2500" b="1" dirty="0"/>
              <a:t>Önemli çalışmalar gerçekleştirmişlerdir.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B84BA49B-549A-3698-E2EB-79CD575FAE3A}"/>
              </a:ext>
            </a:extLst>
          </p:cNvPr>
          <p:cNvSpPr txBox="1"/>
          <p:nvPr/>
        </p:nvSpPr>
        <p:spPr>
          <a:xfrm>
            <a:off x="5570848" y="1429714"/>
            <a:ext cx="15714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PİRİ REİS</a:t>
            </a:r>
            <a:endParaRPr lang="tr-TR" dirty="0"/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19EC3B91-418D-28D3-B256-0149DB55B757}"/>
              </a:ext>
            </a:extLst>
          </p:cNvPr>
          <p:cNvSpPr txBox="1"/>
          <p:nvPr/>
        </p:nvSpPr>
        <p:spPr>
          <a:xfrm>
            <a:off x="5262136" y="3208969"/>
            <a:ext cx="26812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KATİP ÇELEBİ</a:t>
            </a:r>
            <a:endParaRPr lang="tr-TR" dirty="0"/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9452BCDC-DDB6-BCB1-0DD0-BEDF9BE09207}"/>
              </a:ext>
            </a:extLst>
          </p:cNvPr>
          <p:cNvSpPr txBox="1"/>
          <p:nvPr/>
        </p:nvSpPr>
        <p:spPr>
          <a:xfrm>
            <a:off x="5346136" y="6461578"/>
            <a:ext cx="26812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EVLİYA ÇELEBİ</a:t>
            </a:r>
            <a:endParaRPr lang="tr-TR" dirty="0"/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27249E2F-493D-600F-A4A7-CE0F93D18E3D}"/>
              </a:ext>
            </a:extLst>
          </p:cNvPr>
          <p:cNvSpPr txBox="1"/>
          <p:nvPr/>
        </p:nvSpPr>
        <p:spPr>
          <a:xfrm>
            <a:off x="5468899" y="4777002"/>
            <a:ext cx="26812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ALİ MACAR REİS</a:t>
            </a:r>
            <a:endParaRPr lang="tr-TR" dirty="0"/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E7878310-691E-71B1-E57B-9EA5875E6D60}"/>
              </a:ext>
            </a:extLst>
          </p:cNvPr>
          <p:cNvSpPr txBox="1"/>
          <p:nvPr/>
        </p:nvSpPr>
        <p:spPr>
          <a:xfrm>
            <a:off x="21134" y="1418558"/>
            <a:ext cx="15714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HARİZMİ</a:t>
            </a:r>
            <a:endParaRPr lang="tr-TR" dirty="0"/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4FB0DDAF-C75F-6337-C24C-E865FC99D5AA}"/>
              </a:ext>
            </a:extLst>
          </p:cNvPr>
          <p:cNvSpPr txBox="1"/>
          <p:nvPr/>
        </p:nvSpPr>
        <p:spPr>
          <a:xfrm>
            <a:off x="-61829" y="3178467"/>
            <a:ext cx="15714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BİRUNİ</a:t>
            </a:r>
            <a:endParaRPr lang="tr-TR" dirty="0"/>
          </a:p>
        </p:txBody>
      </p: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DE302EE0-5A63-5579-10A7-823D5641E985}"/>
              </a:ext>
            </a:extLst>
          </p:cNvPr>
          <p:cNvSpPr txBox="1"/>
          <p:nvPr/>
        </p:nvSpPr>
        <p:spPr>
          <a:xfrm>
            <a:off x="-198597" y="4778840"/>
            <a:ext cx="37402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KAŞGARLI MAHMUD</a:t>
            </a:r>
            <a:endParaRPr lang="tr-TR" dirty="0"/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B16C1160-E8F8-CDEC-0C32-81E4ED3ADA6B}"/>
              </a:ext>
            </a:extLst>
          </p:cNvPr>
          <p:cNvSpPr txBox="1"/>
          <p:nvPr/>
        </p:nvSpPr>
        <p:spPr>
          <a:xfrm>
            <a:off x="37242" y="6406424"/>
            <a:ext cx="14328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İDRİSİ</a:t>
            </a:r>
            <a:endParaRPr lang="tr-TR" dirty="0"/>
          </a:p>
        </p:txBody>
      </p:sp>
      <p:pic>
        <p:nvPicPr>
          <p:cNvPr id="2054" name="Picture 6" descr="Hareketli Türk Bayrağı Gif #26">
            <a:extLst>
              <a:ext uri="{FF2B5EF4-FFF2-40B4-BE49-F238E27FC236}">
                <a16:creationId xmlns:a16="http://schemas.microsoft.com/office/drawing/2014/main" id="{3492DA74-5731-6033-3D1F-67B68BE531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74"/>
          <a:stretch/>
        </p:blipFill>
        <p:spPr bwMode="auto">
          <a:xfrm>
            <a:off x="12061183" y="1079405"/>
            <a:ext cx="2665002" cy="243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4512559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FD424EFC-E0D7-AEAF-7545-971EF4BE83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7" t="3800" r="9337" b="8841"/>
          <a:stretch/>
        </p:blipFill>
        <p:spPr>
          <a:xfrm>
            <a:off x="9060160" y="-345"/>
            <a:ext cx="5616624" cy="8590131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9EA253EC-657E-2AC3-14E5-911D5A1A93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4" t="9681" r="11497" b="17241"/>
          <a:stretch/>
        </p:blipFill>
        <p:spPr>
          <a:xfrm>
            <a:off x="419200" y="-47657"/>
            <a:ext cx="6408712" cy="8577813"/>
          </a:xfrm>
          <a:prstGeom prst="rect">
            <a:avLst/>
          </a:prstGeom>
        </p:spPr>
      </p:pic>
      <p:sp>
        <p:nvSpPr>
          <p:cNvPr id="12" name="Metin kutusu 11">
            <a:extLst>
              <a:ext uri="{FF2B5EF4-FFF2-40B4-BE49-F238E27FC236}">
                <a16:creationId xmlns:a16="http://schemas.microsoft.com/office/drawing/2014/main" id="{EB1573CE-EA77-AF34-B17C-46F1D55AD6B1}"/>
              </a:ext>
            </a:extLst>
          </p:cNvPr>
          <p:cNvSpPr txBox="1"/>
          <p:nvPr/>
        </p:nvSpPr>
        <p:spPr>
          <a:xfrm>
            <a:off x="7005887" y="1792340"/>
            <a:ext cx="1900862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Etkinlik Etkileşim </a:t>
            </a:r>
          </a:p>
          <a:p>
            <a:pPr algn="ctr"/>
            <a:r>
              <a:rPr lang="tr-TR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Sayfası için Tıklayın</a:t>
            </a:r>
          </a:p>
          <a:p>
            <a:pPr algn="ctr"/>
            <a:r>
              <a:rPr lang="tr-TR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(Sayfa 13)</a:t>
            </a:r>
          </a:p>
        </p:txBody>
      </p:sp>
      <p:pic>
        <p:nvPicPr>
          <p:cNvPr id="13" name="Picture 6" descr="Zincir Simgesi Internet Web Köprü Işareti Stok Vektör Sanatı &amp; Apandis'nin  Daha Fazla Görseli - Apandis, App, Aşağıya Gitmek - iStock">
            <a:hlinkClick r:id="rId4"/>
            <a:extLst>
              <a:ext uri="{FF2B5EF4-FFF2-40B4-BE49-F238E27FC236}">
                <a16:creationId xmlns:a16="http://schemas.microsoft.com/office/drawing/2014/main" id="{322BB53E-7DF3-B3AE-BA16-41F8311E84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7" t="5530" r="19119" b="32706"/>
          <a:stretch/>
        </p:blipFill>
        <p:spPr bwMode="auto">
          <a:xfrm>
            <a:off x="7501027" y="1000252"/>
            <a:ext cx="792088" cy="792088"/>
          </a:xfrm>
          <a:prstGeom prst="ellipse">
            <a:avLst/>
          </a:prstGeom>
          <a:noFill/>
          <a:ln>
            <a:solidFill>
              <a:srgbClr val="0099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Zincir Simgesi Internet Web Köprü Işareti Stok Vektör Sanatı &amp; Apandis'nin  Daha Fazla Görseli - Apandis, App, Aşağıya Gitmek - iStock">
            <a:hlinkClick r:id="rId4"/>
            <a:extLst>
              <a:ext uri="{FF2B5EF4-FFF2-40B4-BE49-F238E27FC236}">
                <a16:creationId xmlns:a16="http://schemas.microsoft.com/office/drawing/2014/main" id="{D05E8D68-0052-027E-1593-221573F4BD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7" t="5530" r="19119" b="32706"/>
          <a:stretch/>
        </p:blipFill>
        <p:spPr bwMode="auto">
          <a:xfrm>
            <a:off x="7601784" y="2967202"/>
            <a:ext cx="792088" cy="792088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5" name="Metin kutusu 14">
            <a:extLst>
              <a:ext uri="{FF2B5EF4-FFF2-40B4-BE49-F238E27FC236}">
                <a16:creationId xmlns:a16="http://schemas.microsoft.com/office/drawing/2014/main" id="{8BE47593-C74A-1D72-4B04-9D77ED8E0C98}"/>
              </a:ext>
            </a:extLst>
          </p:cNvPr>
          <p:cNvSpPr txBox="1"/>
          <p:nvPr/>
        </p:nvSpPr>
        <p:spPr>
          <a:xfrm>
            <a:off x="7055878" y="3877074"/>
            <a:ext cx="190086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Etkinlik </a:t>
            </a:r>
          </a:p>
          <a:p>
            <a:pPr algn="ctr"/>
            <a:r>
              <a:rPr lang="tr-TR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Cevapları </a:t>
            </a:r>
          </a:p>
          <a:p>
            <a:pPr algn="ctr"/>
            <a:r>
              <a:rPr lang="tr-TR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İçin Tıklayın</a:t>
            </a:r>
          </a:p>
          <a:p>
            <a:pPr algn="ctr"/>
            <a:r>
              <a:rPr lang="tr-TR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(Sayfa 105)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C3100860-17E4-2632-F59F-8B101BC83606}"/>
              </a:ext>
            </a:extLst>
          </p:cNvPr>
          <p:cNvSpPr txBox="1"/>
          <p:nvPr/>
        </p:nvSpPr>
        <p:spPr>
          <a:xfrm>
            <a:off x="6828300" y="5209254"/>
            <a:ext cx="223224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EBA AÇIK OLMALI</a:t>
            </a:r>
          </a:p>
        </p:txBody>
      </p:sp>
      <p:pic>
        <p:nvPicPr>
          <p:cNvPr id="17" name="Resim 16">
            <a:hlinkClick r:id="rId6"/>
            <a:extLst>
              <a:ext uri="{FF2B5EF4-FFF2-40B4-BE49-F238E27FC236}">
                <a16:creationId xmlns:a16="http://schemas.microsoft.com/office/drawing/2014/main" id="{19DC1F01-50B9-A576-D7FD-6BEF911668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402" y="5659440"/>
            <a:ext cx="1993960" cy="804016"/>
          </a:xfrm>
          <a:prstGeom prst="rect">
            <a:avLst/>
          </a:prstGeom>
          <a:ln w="5715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Resim 17">
            <a:hlinkClick r:id="rId8"/>
            <a:extLst>
              <a:ext uri="{FF2B5EF4-FFF2-40B4-BE49-F238E27FC236}">
                <a16:creationId xmlns:a16="http://schemas.microsoft.com/office/drawing/2014/main" id="{6DD5E04F-B111-ABC5-1B4B-1377DEE5DF5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039" y="7672786"/>
            <a:ext cx="1914792" cy="857370"/>
          </a:xfrm>
          <a:prstGeom prst="rect">
            <a:avLst/>
          </a:prstGeom>
          <a:ln w="5715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Resim 18">
            <a:hlinkClick r:id="rId10"/>
            <a:extLst>
              <a:ext uri="{FF2B5EF4-FFF2-40B4-BE49-F238E27FC236}">
                <a16:creationId xmlns:a16="http://schemas.microsoft.com/office/drawing/2014/main" id="{8405DF7F-ED12-B22E-BDF6-B1A1EB49ECC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318" y="6616198"/>
            <a:ext cx="1886213" cy="928598"/>
          </a:xfrm>
          <a:prstGeom prst="rect">
            <a:avLst/>
          </a:prstGeom>
          <a:ln w="5715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9872286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57B0209A-ACB1-7E2A-9D24-033A140861CA}"/>
              </a:ext>
            </a:extLst>
          </p:cNvPr>
          <p:cNvSpPr txBox="1"/>
          <p:nvPr/>
        </p:nvSpPr>
        <p:spPr>
          <a:xfrm>
            <a:off x="29580" y="6774037"/>
            <a:ext cx="223224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EBA AÇIK OLMALI</a:t>
            </a:r>
          </a:p>
        </p:txBody>
      </p:sp>
      <p:pic>
        <p:nvPicPr>
          <p:cNvPr id="6" name="Resim 5">
            <a:hlinkClick r:id="rId2"/>
            <a:extLst>
              <a:ext uri="{FF2B5EF4-FFF2-40B4-BE49-F238E27FC236}">
                <a16:creationId xmlns:a16="http://schemas.microsoft.com/office/drawing/2014/main" id="{281F72E9-3DB0-B77D-0B90-323AE91506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36" y="7204924"/>
            <a:ext cx="1914792" cy="857370"/>
          </a:xfrm>
          <a:prstGeom prst="rect">
            <a:avLst/>
          </a:prstGeom>
          <a:ln w="5715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3EA30881-3F1A-F93F-852B-E0E4444304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2"/>
          <a:stretch/>
        </p:blipFill>
        <p:spPr>
          <a:xfrm>
            <a:off x="2291408" y="181793"/>
            <a:ext cx="12587885" cy="8352247"/>
          </a:xfrm>
          <a:prstGeom prst="rect">
            <a:avLst/>
          </a:prstGeom>
        </p:spPr>
      </p:pic>
      <p:sp>
        <p:nvSpPr>
          <p:cNvPr id="12" name="Akış Çizelgesi: Belge 11">
            <a:extLst>
              <a:ext uri="{FF2B5EF4-FFF2-40B4-BE49-F238E27FC236}">
                <a16:creationId xmlns:a16="http://schemas.microsoft.com/office/drawing/2014/main" id="{DF66A017-E7E8-51F8-804C-9422CBEFC211}"/>
              </a:ext>
            </a:extLst>
          </p:cNvPr>
          <p:cNvSpPr/>
          <p:nvPr/>
        </p:nvSpPr>
        <p:spPr>
          <a:xfrm>
            <a:off x="0" y="181793"/>
            <a:ext cx="2265601" cy="2880321"/>
          </a:xfrm>
          <a:prstGeom prst="flowChartDocumen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dirty="0"/>
              <a:t>«ETKİNLİKLE PEKİŞTİR»</a:t>
            </a:r>
          </a:p>
          <a:p>
            <a:pPr algn="ctr"/>
            <a:r>
              <a:rPr lang="tr-T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KENDİNİ DEĞERLENDİR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84104E8B-B773-CDD0-5407-746774A50467}"/>
              </a:ext>
            </a:extLst>
          </p:cNvPr>
          <p:cNvSpPr txBox="1"/>
          <p:nvPr/>
        </p:nvSpPr>
        <p:spPr>
          <a:xfrm>
            <a:off x="2438149" y="2312272"/>
            <a:ext cx="1846051" cy="18158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A0A0A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r-TR" sz="1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Coğrafya Kavramını Kullanan ilk kişidir.</a:t>
            </a:r>
            <a:r>
              <a:rPr lang="tr-T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tr-TR" sz="1600" b="0" i="0" dirty="0">
                <a:effectLst/>
                <a:latin typeface="+mj-lt"/>
                <a:cs typeface="Times New Roman" panose="02020603050405020304" pitchFamily="18" charset="0"/>
              </a:rPr>
              <a:t>Dünya'nın çevresini yarıçapı hesapladı. Bu çalışmaları yapan ilk kişi olmuştur.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48ED5621-6FAA-9758-70DB-06508ACA7695}"/>
              </a:ext>
            </a:extLst>
          </p:cNvPr>
          <p:cNvSpPr txBox="1"/>
          <p:nvPr/>
        </p:nvSpPr>
        <p:spPr>
          <a:xfrm>
            <a:off x="4519907" y="1981994"/>
            <a:ext cx="1686220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A0A0A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r-TR" sz="1600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Geographika</a:t>
            </a:r>
            <a:r>
              <a:rPr lang="tr-TR" sz="16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(Antik Anadolu Coğrafyası) </a:t>
            </a:r>
            <a:r>
              <a:rPr lang="tr-TR" sz="1600" dirty="0">
                <a:latin typeface="+mj-lt"/>
                <a:cs typeface="Times New Roman" panose="02020603050405020304" pitchFamily="18" charset="0"/>
              </a:rPr>
              <a:t>adı verilen 17 ciltlik bir çalışma kaleme almıştır.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4E59574-D1CF-D336-E7C3-EC479EC3EC2A}"/>
              </a:ext>
            </a:extLst>
          </p:cNvPr>
          <p:cNvSpPr txBox="1"/>
          <p:nvPr/>
        </p:nvSpPr>
        <p:spPr>
          <a:xfrm>
            <a:off x="6552409" y="1484034"/>
            <a:ext cx="2616829" cy="19236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A0A0A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tr-TR" sz="1700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Geographica</a:t>
            </a:r>
            <a:r>
              <a:rPr lang="tr-TR" sz="17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tr-TR" sz="1700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Syntaxis</a:t>
            </a:r>
            <a:r>
              <a:rPr lang="tr-TR" sz="17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tr-TR" sz="1700" dirty="0">
                <a:latin typeface="+mj-lt"/>
                <a:cs typeface="Times New Roman" panose="02020603050405020304" pitchFamily="18" charset="0"/>
              </a:rPr>
              <a:t>adlı eserinde küremsi dünya yüzeyinin haritalama yöntemlerini anlatmış, başta dünya haritası olmak üzere çeşitli haritalar çizmiştir.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EC716033-CFE7-020D-5E08-911A2055D451}"/>
              </a:ext>
            </a:extLst>
          </p:cNvPr>
          <p:cNvSpPr txBox="1"/>
          <p:nvPr/>
        </p:nvSpPr>
        <p:spPr>
          <a:xfrm>
            <a:off x="9515520" y="1237813"/>
            <a:ext cx="1346868" cy="21698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A0A0A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tr-TR" sz="1500" dirty="0">
                <a:latin typeface="+mj-lt"/>
                <a:cs typeface="Times New Roman" panose="02020603050405020304" pitchFamily="18" charset="0"/>
              </a:rPr>
              <a:t>Piri Reis (1465-1554) çizdiği dünya haritası ve yazdığı </a:t>
            </a:r>
            <a:r>
              <a:rPr lang="tr-TR" sz="1500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Kitab</a:t>
            </a:r>
            <a:r>
              <a:rPr lang="tr-TR" sz="15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-ı Bahriye</a:t>
            </a:r>
            <a:r>
              <a:rPr lang="tr-TR" sz="15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tr-TR" sz="1500" dirty="0">
                <a:latin typeface="+mj-lt"/>
                <a:cs typeface="Times New Roman" panose="02020603050405020304" pitchFamily="18" charset="0"/>
              </a:rPr>
              <a:t>isimli eserleriyle dünyaca tanınmıştır.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2FFDB679-9DB3-076D-7C9B-3B6AEAD155C2}"/>
              </a:ext>
            </a:extLst>
          </p:cNvPr>
          <p:cNvSpPr txBox="1"/>
          <p:nvPr/>
        </p:nvSpPr>
        <p:spPr>
          <a:xfrm>
            <a:off x="11034936" y="958777"/>
            <a:ext cx="1502306" cy="240065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A0A0A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tr-TR" sz="1500" b="0" i="0" dirty="0">
                <a:effectLst/>
                <a:latin typeface="+mj-lt"/>
                <a:cs typeface="Times New Roman" panose="02020603050405020304" pitchFamily="18" charset="0"/>
              </a:rPr>
              <a:t>Genellikle ilk modern atlas olarak kabul edilen, 70 harita içeren </a:t>
            </a:r>
            <a:r>
              <a:rPr lang="tr-TR" sz="1500" b="1" i="0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Theatrum</a:t>
            </a:r>
            <a:r>
              <a:rPr lang="tr-TR" sz="1500" b="1" i="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tr-TR" sz="1500" b="1" i="0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Orbis</a:t>
            </a:r>
            <a:r>
              <a:rPr lang="tr-TR" sz="1500" b="1" i="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tr-TR" sz="1500" b="1" i="0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Terrarum</a:t>
            </a:r>
            <a:r>
              <a:rPr lang="tr-TR" sz="1500" b="1" i="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(Dünya Sahnesi Görünümü, 1570)</a:t>
            </a:r>
            <a:r>
              <a:rPr lang="tr-TR" sz="1500" b="0" i="0" dirty="0">
                <a:effectLst/>
                <a:latin typeface="+mj-lt"/>
                <a:cs typeface="Times New Roman" panose="02020603050405020304" pitchFamily="18" charset="0"/>
              </a:rPr>
              <a:t> adlı eseriyle bilinir.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68D3627D-49E9-B234-8FF7-9818B08F984A}"/>
              </a:ext>
            </a:extLst>
          </p:cNvPr>
          <p:cNvSpPr txBox="1"/>
          <p:nvPr/>
        </p:nvSpPr>
        <p:spPr>
          <a:xfrm>
            <a:off x="12587129" y="860786"/>
            <a:ext cx="1686220" cy="12464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A0A0A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tr-TR" sz="1500" dirty="0" err="1">
                <a:latin typeface="+mj-lt"/>
                <a:cs typeface="Times New Roman" panose="02020603050405020304" pitchFamily="18" charset="0"/>
              </a:rPr>
              <a:t>Katîp</a:t>
            </a:r>
            <a:r>
              <a:rPr lang="tr-TR" sz="1500" dirty="0">
                <a:latin typeface="+mj-lt"/>
                <a:cs typeface="Times New Roman" panose="02020603050405020304" pitchFamily="18" charset="0"/>
              </a:rPr>
              <a:t> Çelebi’nin yazdığı </a:t>
            </a:r>
            <a:r>
              <a:rPr lang="tr-TR" sz="15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Cihannüma (Dünya’nın Aynası)</a:t>
            </a:r>
            <a:r>
              <a:rPr lang="tr-TR" sz="1500" dirty="0">
                <a:latin typeface="+mj-lt"/>
                <a:cs typeface="Times New Roman" panose="02020603050405020304" pitchFamily="18" charset="0"/>
              </a:rPr>
              <a:t> en önemli coğrafya eserlerindendir.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A09F16EE-BBD9-F110-EF01-CC34EBC50BB9}"/>
              </a:ext>
            </a:extLst>
          </p:cNvPr>
          <p:cNvSpPr txBox="1"/>
          <p:nvPr/>
        </p:nvSpPr>
        <p:spPr>
          <a:xfrm>
            <a:off x="3244748" y="6972679"/>
            <a:ext cx="2118269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A0A0A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tr-TR" sz="1500" dirty="0">
                <a:solidFill>
                  <a:schemeClr val="tx1"/>
                </a:solidFill>
              </a:rPr>
              <a:t>Dünya’nın boyutları, ve eksen eğikliği hakkında bilgi veren </a:t>
            </a:r>
            <a:r>
              <a:rPr lang="tr-TR" sz="1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Kanun el Maksudi’yi </a:t>
            </a:r>
            <a:r>
              <a:rPr lang="tr-TR" sz="1500" dirty="0">
                <a:solidFill>
                  <a:schemeClr val="tx1"/>
                </a:solidFill>
              </a:rPr>
              <a:t>yazmıştır. Jeodezinin babası kabul edilir.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91BF5C49-CAA6-E4D9-1BBE-543BB2A7D25A}"/>
              </a:ext>
            </a:extLst>
          </p:cNvPr>
          <p:cNvSpPr txBox="1"/>
          <p:nvPr/>
        </p:nvSpPr>
        <p:spPr>
          <a:xfrm>
            <a:off x="5556328" y="6465943"/>
            <a:ext cx="1430365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A0A0A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tr-TR" sz="1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Kitabu</a:t>
            </a:r>
            <a:r>
              <a:rPr lang="tr-TR" sz="1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Roger </a:t>
            </a:r>
            <a:r>
              <a:rPr lang="tr-TR" sz="1500" dirty="0">
                <a:solidFill>
                  <a:schemeClr val="tx1"/>
                </a:solidFill>
              </a:rPr>
              <a:t>adlı eseri vardır. Dairesel bir dünya haritası çizmiş ve eserinde iklim tiplerini anlatmıştır.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A1EBB718-7FCA-6B1C-9AD6-1E003DBD721F}"/>
              </a:ext>
            </a:extLst>
          </p:cNvPr>
          <p:cNvSpPr txBox="1"/>
          <p:nvPr/>
        </p:nvSpPr>
        <p:spPr>
          <a:xfrm>
            <a:off x="7084683" y="6334140"/>
            <a:ext cx="1615437" cy="21698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A0A0A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tr-TR" sz="1500" dirty="0">
                <a:latin typeface="+mj-lt"/>
                <a:cs typeface="Times New Roman" panose="02020603050405020304" pitchFamily="18" charset="0"/>
              </a:rPr>
              <a:t>İslam dünyasının büyük kısmını ve Hindistan’ı  gezmiş, 29 yıl süren seyahatleri boyunca edindiği bilgileri  </a:t>
            </a:r>
            <a:r>
              <a:rPr lang="tr-TR" sz="15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seyahatnamesinde</a:t>
            </a:r>
            <a:r>
              <a:rPr lang="tr-TR" sz="15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 </a:t>
            </a:r>
            <a:r>
              <a:rPr lang="tr-TR" sz="1500" dirty="0">
                <a:latin typeface="+mj-lt"/>
                <a:cs typeface="Times New Roman" panose="02020603050405020304" pitchFamily="18" charset="0"/>
              </a:rPr>
              <a:t>toplamıştır.</a:t>
            </a: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073D5EBE-715B-A2C0-4C9F-25B401D11ED9}"/>
              </a:ext>
            </a:extLst>
          </p:cNvPr>
          <p:cNvSpPr txBox="1"/>
          <p:nvPr/>
        </p:nvSpPr>
        <p:spPr>
          <a:xfrm>
            <a:off x="8272019" y="4862314"/>
            <a:ext cx="2616829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A0A0A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tr-TR" sz="1500" dirty="0">
                <a:latin typeface="+mj-lt"/>
                <a:cs typeface="Times New Roman" panose="02020603050405020304" pitchFamily="18" charset="0"/>
              </a:rPr>
              <a:t>Coğrafyanın metodolojisini oluşturmuş, coğrafya biliminin ilkelerini ortaya koymuş ve fiziki coğrafyanın öncüsü olmuştur. </a:t>
            </a:r>
            <a:r>
              <a:rPr lang="tr-TR" sz="15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Kosmos</a:t>
            </a:r>
            <a:r>
              <a:rPr lang="tr-TR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tr-TR" sz="1500" dirty="0">
                <a:latin typeface="+mj-lt"/>
                <a:cs typeface="Times New Roman" panose="02020603050405020304" pitchFamily="18" charset="0"/>
              </a:rPr>
              <a:t>isimli eseri vardır.</a:t>
            </a: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8D24E5DF-F997-646A-FF1B-DC9CF2ABB6C9}"/>
              </a:ext>
            </a:extLst>
          </p:cNvPr>
          <p:cNvSpPr txBox="1"/>
          <p:nvPr/>
        </p:nvSpPr>
        <p:spPr>
          <a:xfrm>
            <a:off x="10903358" y="4515576"/>
            <a:ext cx="1277488" cy="28623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A0A0A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tr-TR" sz="1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Coğrafya İlminde </a:t>
            </a:r>
            <a:r>
              <a:rPr lang="tr-TR" sz="15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Tarihi Esaslar ve Mukayeseli Genel Coğrafya adlı </a:t>
            </a:r>
            <a:r>
              <a:rPr lang="tr-TR" sz="1500" dirty="0">
                <a:latin typeface="+mj-lt"/>
                <a:cs typeface="Times New Roman" panose="02020603050405020304" pitchFamily="18" charset="0"/>
              </a:rPr>
              <a:t>eserleridir. Karl </a:t>
            </a:r>
            <a:r>
              <a:rPr lang="tr-TR" sz="1500" dirty="0" err="1">
                <a:latin typeface="+mj-lt"/>
                <a:cs typeface="Times New Roman" panose="02020603050405020304" pitchFamily="18" charset="0"/>
              </a:rPr>
              <a:t>Ritter</a:t>
            </a:r>
            <a:r>
              <a:rPr lang="tr-TR" sz="15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tr-TR" sz="15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beşerî coğrafyanın öncüsü olmuştur.</a:t>
            </a:r>
          </a:p>
        </p:txBody>
      </p: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EE2A2311-85E0-E6AB-AC7F-9267A1BCD52E}"/>
              </a:ext>
            </a:extLst>
          </p:cNvPr>
          <p:cNvSpPr txBox="1"/>
          <p:nvPr/>
        </p:nvSpPr>
        <p:spPr>
          <a:xfrm>
            <a:off x="12263277" y="4128154"/>
            <a:ext cx="1166962" cy="12464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A0A0A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tr-TR" sz="15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Bölgesel coğrafya akımının öncüsü </a:t>
            </a:r>
            <a:r>
              <a:rPr lang="tr-TR" sz="1500" dirty="0">
                <a:latin typeface="+mj-lt"/>
                <a:cs typeface="Times New Roman" panose="02020603050405020304" pitchFamily="18" charset="0"/>
              </a:rPr>
              <a:t>olmuştur.</a:t>
            </a:r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0B110A01-B820-17EF-F096-E4734E5F58DF}"/>
              </a:ext>
            </a:extLst>
          </p:cNvPr>
          <p:cNvSpPr txBox="1"/>
          <p:nvPr/>
        </p:nvSpPr>
        <p:spPr>
          <a:xfrm>
            <a:off x="13571889" y="3965501"/>
            <a:ext cx="1166962" cy="12464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A0A0A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tr-TR" sz="1500" dirty="0">
                <a:latin typeface="+mj-lt"/>
              </a:rPr>
              <a:t>Coğrafyayı doğal ve kültürel olarak ikiye ayırmıştır. </a:t>
            </a:r>
          </a:p>
        </p:txBody>
      </p:sp>
    </p:spTree>
    <p:extLst>
      <p:ext uri="{BB962C8B-B14F-4D97-AF65-F5344CB8AC3E}">
        <p14:creationId xmlns:p14="http://schemas.microsoft.com/office/powerpoint/2010/main" val="41852543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9" grpId="0" animBg="1"/>
      <p:bldP spid="13" grpId="0" animBg="1"/>
      <p:bldP spid="15" grpId="0" animBg="1"/>
      <p:bldP spid="17" grpId="0" animBg="1"/>
      <p:bldP spid="19" grpId="0" animBg="1"/>
      <p:bldP spid="21" grpId="0" animBg="1"/>
      <p:bldP spid="23" grpId="0" animBg="1"/>
      <p:bldP spid="25" grpId="0" animBg="1"/>
      <p:bldP spid="27" grpId="0" animBg="1"/>
      <p:bldP spid="29" grpId="0" animBg="1"/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CustomShape 1"/>
          <p:cNvSpPr/>
          <p:nvPr/>
        </p:nvSpPr>
        <p:spPr>
          <a:xfrm>
            <a:off x="2867400" y="0"/>
            <a:ext cx="10009440" cy="90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38240" tIns="69120" rIns="138240" bIns="69120" anchor="ctr">
            <a:normAutofit fontScale="83000" lnSpcReduction="20000"/>
          </a:bodyPr>
          <a:lstStyle/>
          <a:p>
            <a:pPr algn="ctr">
              <a:lnSpc>
                <a:spcPct val="100000"/>
              </a:lnSpc>
            </a:pPr>
            <a:r>
              <a:rPr lang="en-US" sz="6700" b="1" strike="noStrike" spc="-1">
                <a:solidFill>
                  <a:srgbClr val="000000"/>
                </a:solidFill>
                <a:latin typeface="Calibri"/>
              </a:rPr>
              <a:t>PERFORMANS GÖREVİ</a:t>
            </a:r>
            <a:endParaRPr lang="en-US" sz="6700" b="0" strike="noStrike" spc="-1">
              <a:latin typeface="Arial"/>
            </a:endParaRPr>
          </a:p>
        </p:txBody>
      </p:sp>
      <p:pic>
        <p:nvPicPr>
          <p:cNvPr id="270" name="Picture 2"/>
          <p:cNvPicPr/>
          <p:nvPr/>
        </p:nvPicPr>
        <p:blipFill>
          <a:blip r:embed="rId2"/>
          <a:srcRect l="30283" t="14002" r="13753" b="27105"/>
          <a:stretch/>
        </p:blipFill>
        <p:spPr>
          <a:xfrm>
            <a:off x="1148871" y="1153742"/>
            <a:ext cx="11922366" cy="7220237"/>
          </a:xfrm>
          <a:prstGeom prst="rect">
            <a:avLst/>
          </a:prstGeom>
          <a:ln>
            <a:noFill/>
          </a:ln>
        </p:spPr>
      </p:pic>
      <p:pic>
        <p:nvPicPr>
          <p:cNvPr id="271" name="Picture 3">
            <a:hlinkClick r:id="rId3"/>
          </p:cNvPr>
          <p:cNvPicPr/>
          <p:nvPr/>
        </p:nvPicPr>
        <p:blipFill>
          <a:blip r:embed="rId4"/>
          <a:srcRect l="70690" t="52671" r="18529" b="38670"/>
          <a:stretch/>
        </p:blipFill>
        <p:spPr>
          <a:xfrm>
            <a:off x="9792842" y="5942742"/>
            <a:ext cx="2264500" cy="1023542"/>
          </a:xfrm>
          <a:prstGeom prst="rect">
            <a:avLst/>
          </a:prstGeom>
          <a:ln>
            <a:noFill/>
          </a:ln>
        </p:spPr>
      </p:pic>
      <p:pic>
        <p:nvPicPr>
          <p:cNvPr id="272" name="Picture 4">
            <a:hlinkClick r:id="rId5"/>
          </p:cNvPr>
          <p:cNvPicPr/>
          <p:nvPr/>
        </p:nvPicPr>
        <p:blipFill>
          <a:blip r:embed="rId6"/>
          <a:srcRect l="72377" t="62002" r="18345" b="29330"/>
          <a:stretch/>
        </p:blipFill>
        <p:spPr>
          <a:xfrm>
            <a:off x="10108047" y="7047596"/>
            <a:ext cx="1949295" cy="1023541"/>
          </a:xfrm>
          <a:prstGeom prst="rect">
            <a:avLst/>
          </a:prstGeom>
          <a:ln>
            <a:noFill/>
          </a:ln>
        </p:spPr>
      </p:pic>
      <p:pic>
        <p:nvPicPr>
          <p:cNvPr id="273" name="Picture 5">
            <a:hlinkClick r:id="rId7"/>
          </p:cNvPr>
          <p:cNvPicPr/>
          <p:nvPr/>
        </p:nvPicPr>
        <p:blipFill>
          <a:blip r:embed="rId8"/>
          <a:srcRect l="34029" t="66336" r="55936" b="14833"/>
          <a:stretch/>
        </p:blipFill>
        <p:spPr>
          <a:xfrm>
            <a:off x="13071237" y="6159344"/>
            <a:ext cx="2097061" cy="2214635"/>
          </a:xfrm>
          <a:prstGeom prst="rect">
            <a:avLst/>
          </a:prstGeom>
          <a:ln>
            <a:noFill/>
          </a:ln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A89A79D5-B9C3-5FF4-8924-2223F7CB4FF5}"/>
              </a:ext>
            </a:extLst>
          </p:cNvPr>
          <p:cNvSpPr txBox="1"/>
          <p:nvPr/>
        </p:nvSpPr>
        <p:spPr>
          <a:xfrm>
            <a:off x="13077734" y="5727298"/>
            <a:ext cx="223224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EBA AÇIK OLMALI</a:t>
            </a:r>
          </a:p>
        </p:txBody>
      </p:sp>
      <p:sp>
        <p:nvSpPr>
          <p:cNvPr id="3" name="Metin kutusu 2">
            <a:hlinkClick r:id="rId9"/>
            <a:extLst>
              <a:ext uri="{FF2B5EF4-FFF2-40B4-BE49-F238E27FC236}">
                <a16:creationId xmlns:a16="http://schemas.microsoft.com/office/drawing/2014/main" id="{3D2E2A4E-EBC5-41AC-24A2-8A13257BE081}"/>
              </a:ext>
            </a:extLst>
          </p:cNvPr>
          <p:cNvSpPr txBox="1"/>
          <p:nvPr/>
        </p:nvSpPr>
        <p:spPr>
          <a:xfrm>
            <a:off x="13057282" y="2999291"/>
            <a:ext cx="223224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200" b="1" dirty="0">
                <a:solidFill>
                  <a:srgbClr val="FF000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NASIL GAZETE HAZIRLARIM?</a:t>
            </a:r>
          </a:p>
          <a:p>
            <a:pPr algn="ctr"/>
            <a:r>
              <a:rPr lang="tr-TR" sz="2200" b="1" dirty="0">
                <a:solidFill>
                  <a:srgbClr val="FF000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TIKLA</a:t>
            </a:r>
            <a:endParaRPr lang="tr-TR" sz="2200" b="1" dirty="0">
              <a:solidFill>
                <a:srgbClr val="FF0000"/>
              </a:solidFill>
            </a:endParaRPr>
          </a:p>
        </p:txBody>
      </p:sp>
      <p:pic>
        <p:nvPicPr>
          <p:cNvPr id="5" name="Grafik 4" descr="Gazete">
            <a:hlinkClick r:id="rId9"/>
            <a:extLst>
              <a:ext uri="{FF2B5EF4-FFF2-40B4-BE49-F238E27FC236}">
                <a16:creationId xmlns:a16="http://schemas.microsoft.com/office/drawing/2014/main" id="{77F30624-CE35-2B53-6029-37C63D1D278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246725" y="3890609"/>
            <a:ext cx="1884784" cy="1884784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311820D4-803A-6AE5-6470-79AB38AFF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8672" y="1436545"/>
            <a:ext cx="1121337" cy="1668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Dikdörtgen 21">
            <a:extLst>
              <a:ext uri="{FF2B5EF4-FFF2-40B4-BE49-F238E27FC236}">
                <a16:creationId xmlns:a16="http://schemas.microsoft.com/office/drawing/2014/main" id="{18F84496-8C28-4279-8889-8237A3F13B36}"/>
              </a:ext>
            </a:extLst>
          </p:cNvPr>
          <p:cNvSpPr/>
          <p:nvPr/>
        </p:nvSpPr>
        <p:spPr>
          <a:xfrm>
            <a:off x="7884901" y="109786"/>
            <a:ext cx="18473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tr-TR" sz="9600" b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3A149EA0-784E-4189-8298-2111B228A936}"/>
              </a:ext>
            </a:extLst>
          </p:cNvPr>
          <p:cNvSpPr txBox="1"/>
          <p:nvPr/>
        </p:nvSpPr>
        <p:spPr>
          <a:xfrm>
            <a:off x="3908814" y="127100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7200" b="1" dirty="0">
                <a:effectLst>
                  <a:glow rad="241300">
                    <a:schemeClr val="bg1"/>
                  </a:glow>
                </a:effectLst>
              </a:rPr>
              <a:t>KAYNAKLAR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214D8863-AE83-F5DB-A091-5B8D239FE44E}"/>
              </a:ext>
            </a:extLst>
          </p:cNvPr>
          <p:cNvSpPr txBox="1"/>
          <p:nvPr/>
        </p:nvSpPr>
        <p:spPr>
          <a:xfrm>
            <a:off x="923256" y="2846090"/>
            <a:ext cx="13105456" cy="2345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SINIF MEB KİTABI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www.irfanakar.com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https://ogmmateryal.eba.gov.tr</a:t>
            </a:r>
            <a:r>
              <a:rPr lang="tr-TR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www.ebagov.tr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https://tymm.meb.gov.tr/ders-kitaplari</a:t>
            </a:r>
          </a:p>
        </p:txBody>
      </p:sp>
    </p:spTree>
    <p:extLst>
      <p:ext uri="{BB962C8B-B14F-4D97-AF65-F5344CB8AC3E}">
        <p14:creationId xmlns:p14="http://schemas.microsoft.com/office/powerpoint/2010/main" val="2555016530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7_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2903</TotalTime>
  <Words>1145</Words>
  <Application>Microsoft Office PowerPoint</Application>
  <PresentationFormat>Özel</PresentationFormat>
  <Paragraphs>163</Paragraphs>
  <Slides>10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10</vt:i4>
      </vt:variant>
    </vt:vector>
  </HeadingPairs>
  <TitlesOfParts>
    <vt:vector size="16" baseType="lpstr">
      <vt:lpstr>Arial</vt:lpstr>
      <vt:lpstr>Calibri</vt:lpstr>
      <vt:lpstr>Times New Roman</vt:lpstr>
      <vt:lpstr>Wingdings</vt:lpstr>
      <vt:lpstr>Ofis Teması</vt:lpstr>
      <vt:lpstr>7_Ofis Teması</vt:lpstr>
      <vt:lpstr>PowerPoint Sunusu</vt:lpstr>
      <vt:lpstr>SUNUM İÇERİĞİ</vt:lpstr>
      <vt:lpstr>COĞRAFYA BİLİMİNİN GELİŞİMİNDE  ETKİLİ OLAN TEMEL FAKTÖRLER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Manager/>
  <Company>irfanakar.com</Company>
  <LinksUpToDate>false</LinksUpToDate>
  <SharedDoc>false</SharedDoc>
  <HyperlinkBase>irfanakar.com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irfanakar.com</dc:title>
  <dc:subject>irfanakar.com</dc:subject>
  <dc:creator>irfanakar.com</dc:creator>
  <cp:keywords>irfanakar.com</cp:keywords>
  <dc:description>irfanakar.com</dc:description>
  <cp:lastModifiedBy>İRFAN AKAR</cp:lastModifiedBy>
  <cp:revision>539</cp:revision>
  <dcterms:modified xsi:type="dcterms:W3CDTF">2024-09-21T18:34:12Z</dcterms:modified>
  <cp:category>irfanakar.com</cp:category>
  <cp:contentStatus>irfanakar.com</cp:contentStatus>
</cp:coreProperties>
</file>