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4" r:id="rId2"/>
    <p:sldMasterId id="2147483756" r:id="rId3"/>
    <p:sldMasterId id="2147483768" r:id="rId4"/>
  </p:sldMasterIdLst>
  <p:notesMasterIdLst>
    <p:notesMasterId r:id="rId27"/>
  </p:notesMasterIdLst>
  <p:sldIdLst>
    <p:sldId id="264" r:id="rId5"/>
    <p:sldId id="257" r:id="rId6"/>
    <p:sldId id="270" r:id="rId7"/>
    <p:sldId id="266" r:id="rId8"/>
    <p:sldId id="321" r:id="rId9"/>
    <p:sldId id="267" r:id="rId10"/>
    <p:sldId id="340" r:id="rId11"/>
    <p:sldId id="312" r:id="rId12"/>
    <p:sldId id="268" r:id="rId13"/>
    <p:sldId id="342" r:id="rId14"/>
    <p:sldId id="343" r:id="rId15"/>
    <p:sldId id="317" r:id="rId16"/>
    <p:sldId id="318" r:id="rId17"/>
    <p:sldId id="269" r:id="rId18"/>
    <p:sldId id="279" r:id="rId19"/>
    <p:sldId id="280" r:id="rId20"/>
    <p:sldId id="278" r:id="rId21"/>
    <p:sldId id="341" r:id="rId22"/>
    <p:sldId id="344" r:id="rId23"/>
    <p:sldId id="345" r:id="rId24"/>
    <p:sldId id="346" r:id="rId25"/>
    <p:sldId id="339" r:id="rId26"/>
  </p:sldIdLst>
  <p:sldSz cx="15240000" cy="8572500"/>
  <p:notesSz cx="6858000" cy="9144000"/>
  <p:defaultText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2">
          <p15:clr>
            <a:srgbClr val="A4A3A4"/>
          </p15:clr>
        </p15:guide>
        <p15:guide id="2" pos="48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FAN AKAR" initials="İA" lastIdx="1" clrIdx="0">
    <p:extLst>
      <p:ext uri="{19B8F6BF-5375-455C-9EA6-DF929625EA0E}">
        <p15:presenceInfo xmlns:p15="http://schemas.microsoft.com/office/powerpoint/2012/main" userId="8948773731b475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3D2522"/>
    <a:srgbClr val="A99B77"/>
    <a:srgbClr val="7E5551"/>
    <a:srgbClr val="DAC68C"/>
    <a:srgbClr val="FFEDD9"/>
    <a:srgbClr val="996633"/>
    <a:srgbClr val="F5C40F"/>
    <a:srgbClr val="FFFC04"/>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260" autoAdjust="0"/>
  </p:normalViewPr>
  <p:slideViewPr>
    <p:cSldViewPr>
      <p:cViewPr varScale="1">
        <p:scale>
          <a:sx n="78" d="100"/>
          <a:sy n="78" d="100"/>
        </p:scale>
        <p:origin x="1014" y="90"/>
      </p:cViewPr>
      <p:guideLst>
        <p:guide orient="horz" pos="2702"/>
        <p:guide pos="4802"/>
      </p:guideLst>
    </p:cSldViewPr>
  </p:slideViewPr>
  <p:notesTextViewPr>
    <p:cViewPr>
      <p:scale>
        <a:sx n="100" d="100"/>
        <a:sy n="100" d="100"/>
      </p:scale>
      <p:origin x="0" y="0"/>
    </p:cViewPr>
  </p:notesTextViewPr>
  <p:sorterViewPr>
    <p:cViewPr>
      <p:scale>
        <a:sx n="100" d="100"/>
        <a:sy n="100" d="100"/>
      </p:scale>
      <p:origin x="0" y="60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094932-C7AA-4C86-906E-9E5D73DE26D5}" type="doc">
      <dgm:prSet loTypeId="urn:microsoft.com/office/officeart/2005/8/layout/orgChart1" loCatId="hierarchy" qsTypeId="urn:microsoft.com/office/officeart/2005/8/quickstyle/simple2" qsCatId="simple" csTypeId="urn:microsoft.com/office/officeart/2005/8/colors/colorful2" csCatId="colorful" phldr="1"/>
      <dgm:spPr/>
      <dgm:t>
        <a:bodyPr/>
        <a:lstStyle/>
        <a:p>
          <a:endParaRPr lang="tr-TR"/>
        </a:p>
      </dgm:t>
    </dgm:pt>
    <dgm:pt modelId="{466A7E88-2D9E-4A1C-87F9-3070C7CD4267}">
      <dgm:prSet phldrT="[Metin]" custT="1"/>
      <dgm:spPr>
        <a:solidFill>
          <a:srgbClr val="FF0000"/>
        </a:solidFill>
        <a:ln>
          <a:solidFill>
            <a:schemeClr val="tx1"/>
          </a:solidFill>
        </a:ln>
      </dgm:spPr>
      <dgm:t>
        <a:bodyPr/>
        <a:lstStyle/>
        <a:p>
          <a:r>
            <a:rPr lang="tr-TR" sz="6000" b="1" dirty="0">
              <a:latin typeface="+mj-lt"/>
            </a:rPr>
            <a:t>İÇ KUVVETLER</a:t>
          </a:r>
        </a:p>
      </dgm:t>
    </dgm:pt>
    <dgm:pt modelId="{CFA7821A-5C02-470B-B05F-0460A65422EF}" type="parTrans" cxnId="{995CCC7B-9CF5-4DC4-B651-46E072D7B6BC}">
      <dgm:prSet/>
      <dgm:spPr/>
      <dgm:t>
        <a:bodyPr/>
        <a:lstStyle/>
        <a:p>
          <a:endParaRPr lang="tr-TR" sz="2000" b="1">
            <a:latin typeface="+mj-lt"/>
          </a:endParaRPr>
        </a:p>
      </dgm:t>
    </dgm:pt>
    <dgm:pt modelId="{9B4E40BE-869C-4709-B718-D8A8419E2374}" type="sibTrans" cxnId="{995CCC7B-9CF5-4DC4-B651-46E072D7B6BC}">
      <dgm:prSet/>
      <dgm:spPr/>
      <dgm:t>
        <a:bodyPr/>
        <a:lstStyle/>
        <a:p>
          <a:endParaRPr lang="tr-TR" sz="2000" b="1">
            <a:latin typeface="+mj-lt"/>
          </a:endParaRPr>
        </a:p>
      </dgm:t>
    </dgm:pt>
    <dgm:pt modelId="{AC306027-79BD-455F-A649-EEB00CC0F5AA}">
      <dgm:prSet phldrT="[Metin]" custT="1"/>
      <dgm:spPr>
        <a:solidFill>
          <a:srgbClr val="FFEDD9"/>
        </a:solidFill>
        <a:ln>
          <a:solidFill>
            <a:schemeClr val="tx1"/>
          </a:solidFill>
        </a:ln>
      </dgm:spPr>
      <dgm:t>
        <a:bodyPr/>
        <a:lstStyle/>
        <a:p>
          <a:r>
            <a:rPr lang="tr-TR" sz="3500" b="1" dirty="0">
              <a:solidFill>
                <a:schemeClr val="tx1"/>
              </a:solidFill>
              <a:latin typeface="+mj-lt"/>
            </a:rPr>
            <a:t>Kıta oluşumu</a:t>
          </a:r>
        </a:p>
        <a:p>
          <a:r>
            <a:rPr lang="tr-TR" sz="3500" b="1" dirty="0">
              <a:solidFill>
                <a:schemeClr val="tx1"/>
              </a:solidFill>
              <a:latin typeface="+mj-lt"/>
            </a:rPr>
            <a:t>(</a:t>
          </a:r>
          <a:r>
            <a:rPr lang="tr-TR" sz="3500" b="1" dirty="0" err="1">
              <a:solidFill>
                <a:schemeClr val="tx1"/>
              </a:solidFill>
              <a:latin typeface="+mj-lt"/>
            </a:rPr>
            <a:t>Epirojenez</a:t>
          </a:r>
          <a:r>
            <a:rPr lang="tr-TR" sz="3500" b="1" dirty="0">
              <a:solidFill>
                <a:schemeClr val="tx1"/>
              </a:solidFill>
              <a:latin typeface="+mj-lt"/>
            </a:rPr>
            <a:t>)</a:t>
          </a:r>
        </a:p>
      </dgm:t>
    </dgm:pt>
    <dgm:pt modelId="{00673F7E-10F5-4246-B973-F66B018CA741}" type="parTrans" cxnId="{F71360B3-0355-45FB-BA82-F03C8F23BABC}">
      <dgm:prSet/>
      <dgm:spPr/>
      <dgm:t>
        <a:bodyPr/>
        <a:lstStyle/>
        <a:p>
          <a:endParaRPr lang="tr-TR" sz="2000" b="1">
            <a:latin typeface="+mj-lt"/>
          </a:endParaRPr>
        </a:p>
      </dgm:t>
    </dgm:pt>
    <dgm:pt modelId="{E3C7600F-5CC6-4680-8B58-AB1E4034FD46}" type="sibTrans" cxnId="{F71360B3-0355-45FB-BA82-F03C8F23BABC}">
      <dgm:prSet/>
      <dgm:spPr/>
      <dgm:t>
        <a:bodyPr/>
        <a:lstStyle/>
        <a:p>
          <a:endParaRPr lang="tr-TR" sz="2000" b="1">
            <a:latin typeface="+mj-lt"/>
          </a:endParaRPr>
        </a:p>
      </dgm:t>
    </dgm:pt>
    <dgm:pt modelId="{96FFA49F-9B9B-4624-AB7D-4435523C87EF}">
      <dgm:prSet phldrT="[Metin]" custT="1"/>
      <dgm:spPr>
        <a:solidFill>
          <a:srgbClr val="FFEDD9"/>
        </a:solidFill>
        <a:ln>
          <a:solidFill>
            <a:schemeClr val="tx1"/>
          </a:solidFill>
        </a:ln>
      </dgm:spPr>
      <dgm:t>
        <a:bodyPr/>
        <a:lstStyle/>
        <a:p>
          <a:r>
            <a:rPr lang="tr-TR" sz="3500" b="1" dirty="0">
              <a:solidFill>
                <a:schemeClr val="tx1"/>
              </a:solidFill>
              <a:latin typeface="+mj-lt"/>
            </a:rPr>
            <a:t>Dağ oluşumu</a:t>
          </a:r>
        </a:p>
        <a:p>
          <a:r>
            <a:rPr lang="tr-TR" sz="3500" b="1" dirty="0">
              <a:solidFill>
                <a:schemeClr val="tx1"/>
              </a:solidFill>
              <a:latin typeface="+mj-lt"/>
            </a:rPr>
            <a:t>(</a:t>
          </a:r>
          <a:r>
            <a:rPr lang="tr-TR" sz="3500" b="1" dirty="0" err="1">
              <a:solidFill>
                <a:schemeClr val="tx1"/>
              </a:solidFill>
              <a:latin typeface="+mj-lt"/>
            </a:rPr>
            <a:t>Orojenez</a:t>
          </a:r>
          <a:r>
            <a:rPr lang="tr-TR" sz="3500" b="1" dirty="0">
              <a:solidFill>
                <a:schemeClr val="tx1"/>
              </a:solidFill>
              <a:latin typeface="+mj-lt"/>
            </a:rPr>
            <a:t>)</a:t>
          </a:r>
        </a:p>
      </dgm:t>
    </dgm:pt>
    <dgm:pt modelId="{02E5E95E-539A-4050-B0E6-381E9FC49631}" type="parTrans" cxnId="{A6BCE4AA-A09F-4874-A6CF-870173E331D9}">
      <dgm:prSet/>
      <dgm:spPr/>
      <dgm:t>
        <a:bodyPr/>
        <a:lstStyle/>
        <a:p>
          <a:endParaRPr lang="tr-TR" sz="2000" b="1">
            <a:latin typeface="+mj-lt"/>
          </a:endParaRPr>
        </a:p>
      </dgm:t>
    </dgm:pt>
    <dgm:pt modelId="{2C69F267-385F-415B-B223-D657926B3DF7}" type="sibTrans" cxnId="{A6BCE4AA-A09F-4874-A6CF-870173E331D9}">
      <dgm:prSet/>
      <dgm:spPr/>
      <dgm:t>
        <a:bodyPr/>
        <a:lstStyle/>
        <a:p>
          <a:endParaRPr lang="tr-TR" sz="2000" b="1">
            <a:latin typeface="+mj-lt"/>
          </a:endParaRPr>
        </a:p>
      </dgm:t>
    </dgm:pt>
    <dgm:pt modelId="{917E2346-C50B-48B6-B744-865F0D60AB09}">
      <dgm:prSet phldrT="[Metin]" custT="1"/>
      <dgm:spPr>
        <a:solidFill>
          <a:srgbClr val="FFEDD9"/>
        </a:solidFill>
        <a:ln>
          <a:solidFill>
            <a:schemeClr val="tx1"/>
          </a:solidFill>
        </a:ln>
      </dgm:spPr>
      <dgm:t>
        <a:bodyPr/>
        <a:lstStyle/>
        <a:p>
          <a:r>
            <a:rPr lang="tr-TR" sz="3500" b="1" dirty="0">
              <a:solidFill>
                <a:schemeClr val="tx1"/>
              </a:solidFill>
              <a:latin typeface="+mj-lt"/>
            </a:rPr>
            <a:t>Depremler</a:t>
          </a:r>
        </a:p>
        <a:p>
          <a:r>
            <a:rPr lang="tr-TR" sz="3500" b="1" dirty="0">
              <a:solidFill>
                <a:schemeClr val="tx1"/>
              </a:solidFill>
              <a:latin typeface="+mj-lt"/>
            </a:rPr>
            <a:t>(</a:t>
          </a:r>
          <a:r>
            <a:rPr lang="tr-TR" sz="3500" b="1" dirty="0" err="1">
              <a:solidFill>
                <a:schemeClr val="tx1"/>
              </a:solidFill>
              <a:latin typeface="+mj-lt"/>
            </a:rPr>
            <a:t>Seizma</a:t>
          </a:r>
          <a:r>
            <a:rPr lang="tr-TR" sz="3500" b="1" dirty="0">
              <a:solidFill>
                <a:schemeClr val="tx1"/>
              </a:solidFill>
              <a:latin typeface="+mj-lt"/>
            </a:rPr>
            <a:t>)</a:t>
          </a:r>
        </a:p>
      </dgm:t>
    </dgm:pt>
    <dgm:pt modelId="{914D8C23-59A7-4F0D-8444-E546C4770064}" type="parTrans" cxnId="{D866F202-9FF5-4BF2-8BBB-B45B2DCF591E}">
      <dgm:prSet/>
      <dgm:spPr/>
      <dgm:t>
        <a:bodyPr/>
        <a:lstStyle/>
        <a:p>
          <a:endParaRPr lang="tr-TR" sz="2000" b="1">
            <a:latin typeface="+mj-lt"/>
          </a:endParaRPr>
        </a:p>
      </dgm:t>
    </dgm:pt>
    <dgm:pt modelId="{134DD3EF-697C-4FB4-9C18-0A10C67F5DCC}" type="sibTrans" cxnId="{D866F202-9FF5-4BF2-8BBB-B45B2DCF591E}">
      <dgm:prSet/>
      <dgm:spPr/>
      <dgm:t>
        <a:bodyPr/>
        <a:lstStyle/>
        <a:p>
          <a:endParaRPr lang="tr-TR" sz="2000" b="1">
            <a:latin typeface="+mj-lt"/>
          </a:endParaRPr>
        </a:p>
      </dgm:t>
    </dgm:pt>
    <dgm:pt modelId="{93C02B99-5C67-41E5-81B0-C465CCD13BE2}">
      <dgm:prSet custT="1"/>
      <dgm:spPr>
        <a:solidFill>
          <a:srgbClr val="FFEDD9"/>
        </a:solidFill>
        <a:ln>
          <a:solidFill>
            <a:schemeClr val="tx1"/>
          </a:solidFill>
        </a:ln>
      </dgm:spPr>
      <dgm:t>
        <a:bodyPr/>
        <a:lstStyle/>
        <a:p>
          <a:r>
            <a:rPr lang="tr-TR" sz="3500" b="1" dirty="0" err="1">
              <a:solidFill>
                <a:schemeClr val="tx1"/>
              </a:solidFill>
              <a:latin typeface="+mj-lt"/>
            </a:rPr>
            <a:t>Volkanizma</a:t>
          </a:r>
          <a:endParaRPr lang="tr-TR" sz="3500" b="1" dirty="0">
            <a:solidFill>
              <a:schemeClr val="tx1"/>
            </a:solidFill>
            <a:latin typeface="+mj-lt"/>
          </a:endParaRPr>
        </a:p>
      </dgm:t>
    </dgm:pt>
    <dgm:pt modelId="{5907B82A-955F-4257-893D-4D7040FB22EA}" type="parTrans" cxnId="{ED942605-944E-46E3-991D-93A645260521}">
      <dgm:prSet/>
      <dgm:spPr/>
      <dgm:t>
        <a:bodyPr/>
        <a:lstStyle/>
        <a:p>
          <a:endParaRPr lang="tr-TR" sz="2000" b="1">
            <a:latin typeface="+mj-lt"/>
          </a:endParaRPr>
        </a:p>
      </dgm:t>
    </dgm:pt>
    <dgm:pt modelId="{2ACE30D7-D93D-4E65-81CE-462829A7800F}" type="sibTrans" cxnId="{ED942605-944E-46E3-991D-93A645260521}">
      <dgm:prSet/>
      <dgm:spPr/>
      <dgm:t>
        <a:bodyPr/>
        <a:lstStyle/>
        <a:p>
          <a:endParaRPr lang="tr-TR" sz="2000" b="1">
            <a:latin typeface="+mj-lt"/>
          </a:endParaRPr>
        </a:p>
      </dgm:t>
    </dgm:pt>
    <dgm:pt modelId="{3DA4D10D-47B5-4081-8778-10E9BB884038}" type="pres">
      <dgm:prSet presAssocID="{BB094932-C7AA-4C86-906E-9E5D73DE26D5}" presName="hierChild1" presStyleCnt="0">
        <dgm:presLayoutVars>
          <dgm:orgChart val="1"/>
          <dgm:chPref val="1"/>
          <dgm:dir/>
          <dgm:animOne val="branch"/>
          <dgm:animLvl val="lvl"/>
          <dgm:resizeHandles/>
        </dgm:presLayoutVars>
      </dgm:prSet>
      <dgm:spPr/>
    </dgm:pt>
    <dgm:pt modelId="{45CDB596-4953-468F-A555-AE1DE8EA7E52}" type="pres">
      <dgm:prSet presAssocID="{466A7E88-2D9E-4A1C-87F9-3070C7CD4267}" presName="hierRoot1" presStyleCnt="0">
        <dgm:presLayoutVars>
          <dgm:hierBranch val="init"/>
        </dgm:presLayoutVars>
      </dgm:prSet>
      <dgm:spPr/>
    </dgm:pt>
    <dgm:pt modelId="{839DA90D-7C25-480E-B64C-7FCB765F7F71}" type="pres">
      <dgm:prSet presAssocID="{466A7E88-2D9E-4A1C-87F9-3070C7CD4267}" presName="rootComposite1" presStyleCnt="0"/>
      <dgm:spPr/>
    </dgm:pt>
    <dgm:pt modelId="{21B51286-BCCE-4CF8-85E6-5FE5AC8A0796}" type="pres">
      <dgm:prSet presAssocID="{466A7E88-2D9E-4A1C-87F9-3070C7CD4267}" presName="rootText1" presStyleLbl="node0" presStyleIdx="0" presStyleCnt="1" custScaleX="157805">
        <dgm:presLayoutVars>
          <dgm:chPref val="3"/>
        </dgm:presLayoutVars>
      </dgm:prSet>
      <dgm:spPr/>
    </dgm:pt>
    <dgm:pt modelId="{3EF0284C-3C35-4916-A64A-7FE6CFD8BD1F}" type="pres">
      <dgm:prSet presAssocID="{466A7E88-2D9E-4A1C-87F9-3070C7CD4267}" presName="rootConnector1" presStyleLbl="node1" presStyleIdx="0" presStyleCnt="0"/>
      <dgm:spPr/>
    </dgm:pt>
    <dgm:pt modelId="{E057A306-C1F5-4D17-A758-7C4593ED4077}" type="pres">
      <dgm:prSet presAssocID="{466A7E88-2D9E-4A1C-87F9-3070C7CD4267}" presName="hierChild2" presStyleCnt="0"/>
      <dgm:spPr/>
    </dgm:pt>
    <dgm:pt modelId="{09BE63B2-1D7E-4FA8-B2A5-A1C4100E4B04}" type="pres">
      <dgm:prSet presAssocID="{00673F7E-10F5-4246-B973-F66B018CA741}" presName="Name37" presStyleLbl="parChTrans1D2" presStyleIdx="0" presStyleCnt="4"/>
      <dgm:spPr/>
    </dgm:pt>
    <dgm:pt modelId="{E4EE785C-1AC5-4CB4-A669-D0AEFF1D21C0}" type="pres">
      <dgm:prSet presAssocID="{AC306027-79BD-455F-A649-EEB00CC0F5AA}" presName="hierRoot2" presStyleCnt="0">
        <dgm:presLayoutVars>
          <dgm:hierBranch val="init"/>
        </dgm:presLayoutVars>
      </dgm:prSet>
      <dgm:spPr/>
    </dgm:pt>
    <dgm:pt modelId="{F6066006-92E5-419A-A236-3DE3524D1D63}" type="pres">
      <dgm:prSet presAssocID="{AC306027-79BD-455F-A649-EEB00CC0F5AA}" presName="rootComposite" presStyleCnt="0"/>
      <dgm:spPr/>
    </dgm:pt>
    <dgm:pt modelId="{E550B841-C15D-4495-AB46-7645E18F6992}" type="pres">
      <dgm:prSet presAssocID="{AC306027-79BD-455F-A649-EEB00CC0F5AA}" presName="rootText" presStyleLbl="node2" presStyleIdx="0" presStyleCnt="4">
        <dgm:presLayoutVars>
          <dgm:chPref val="3"/>
        </dgm:presLayoutVars>
      </dgm:prSet>
      <dgm:spPr/>
    </dgm:pt>
    <dgm:pt modelId="{26C80054-66BE-4B05-84D4-F597671D7D4A}" type="pres">
      <dgm:prSet presAssocID="{AC306027-79BD-455F-A649-EEB00CC0F5AA}" presName="rootConnector" presStyleLbl="node2" presStyleIdx="0" presStyleCnt="4"/>
      <dgm:spPr/>
    </dgm:pt>
    <dgm:pt modelId="{A67CBA28-8014-49E9-B35F-5423E49ACAF8}" type="pres">
      <dgm:prSet presAssocID="{AC306027-79BD-455F-A649-EEB00CC0F5AA}" presName="hierChild4" presStyleCnt="0"/>
      <dgm:spPr/>
    </dgm:pt>
    <dgm:pt modelId="{2A84B72F-99F8-4B19-9945-D1C6D4D11246}" type="pres">
      <dgm:prSet presAssocID="{AC306027-79BD-455F-A649-EEB00CC0F5AA}" presName="hierChild5" presStyleCnt="0"/>
      <dgm:spPr/>
    </dgm:pt>
    <dgm:pt modelId="{32216A55-AB7F-4D01-A31C-DE91FDA8E662}" type="pres">
      <dgm:prSet presAssocID="{02E5E95E-539A-4050-B0E6-381E9FC49631}" presName="Name37" presStyleLbl="parChTrans1D2" presStyleIdx="1" presStyleCnt="4"/>
      <dgm:spPr/>
    </dgm:pt>
    <dgm:pt modelId="{E279205B-838C-4B3D-9BC2-31408760FFFE}" type="pres">
      <dgm:prSet presAssocID="{96FFA49F-9B9B-4624-AB7D-4435523C87EF}" presName="hierRoot2" presStyleCnt="0">
        <dgm:presLayoutVars>
          <dgm:hierBranch val="init"/>
        </dgm:presLayoutVars>
      </dgm:prSet>
      <dgm:spPr/>
    </dgm:pt>
    <dgm:pt modelId="{1F7D4C49-06DF-47B9-AA36-87D8C25FED99}" type="pres">
      <dgm:prSet presAssocID="{96FFA49F-9B9B-4624-AB7D-4435523C87EF}" presName="rootComposite" presStyleCnt="0"/>
      <dgm:spPr/>
    </dgm:pt>
    <dgm:pt modelId="{401BBD7F-539B-439C-82D5-B55D8AFDD2C7}" type="pres">
      <dgm:prSet presAssocID="{96FFA49F-9B9B-4624-AB7D-4435523C87EF}" presName="rootText" presStyleLbl="node2" presStyleIdx="1" presStyleCnt="4">
        <dgm:presLayoutVars>
          <dgm:chPref val="3"/>
        </dgm:presLayoutVars>
      </dgm:prSet>
      <dgm:spPr/>
    </dgm:pt>
    <dgm:pt modelId="{77A1F613-7111-4EDE-9CB0-529D00A8746B}" type="pres">
      <dgm:prSet presAssocID="{96FFA49F-9B9B-4624-AB7D-4435523C87EF}" presName="rootConnector" presStyleLbl="node2" presStyleIdx="1" presStyleCnt="4"/>
      <dgm:spPr/>
    </dgm:pt>
    <dgm:pt modelId="{CFC40EA9-C413-436C-840F-12DF8B73CABE}" type="pres">
      <dgm:prSet presAssocID="{96FFA49F-9B9B-4624-AB7D-4435523C87EF}" presName="hierChild4" presStyleCnt="0"/>
      <dgm:spPr/>
    </dgm:pt>
    <dgm:pt modelId="{6CC1C4FA-8F63-4E78-ACC6-BC229286FE37}" type="pres">
      <dgm:prSet presAssocID="{96FFA49F-9B9B-4624-AB7D-4435523C87EF}" presName="hierChild5" presStyleCnt="0"/>
      <dgm:spPr/>
    </dgm:pt>
    <dgm:pt modelId="{8931CB21-0942-434A-81F8-DBAEF2372528}" type="pres">
      <dgm:prSet presAssocID="{5907B82A-955F-4257-893D-4D7040FB22EA}" presName="Name37" presStyleLbl="parChTrans1D2" presStyleIdx="2" presStyleCnt="4"/>
      <dgm:spPr/>
    </dgm:pt>
    <dgm:pt modelId="{EE5984C7-C3A3-4187-A78D-266DE61C13C6}" type="pres">
      <dgm:prSet presAssocID="{93C02B99-5C67-41E5-81B0-C465CCD13BE2}" presName="hierRoot2" presStyleCnt="0">
        <dgm:presLayoutVars>
          <dgm:hierBranch val="init"/>
        </dgm:presLayoutVars>
      </dgm:prSet>
      <dgm:spPr/>
    </dgm:pt>
    <dgm:pt modelId="{63760122-E6D8-41CA-8FA0-E2F00688C00D}" type="pres">
      <dgm:prSet presAssocID="{93C02B99-5C67-41E5-81B0-C465CCD13BE2}" presName="rootComposite" presStyleCnt="0"/>
      <dgm:spPr/>
    </dgm:pt>
    <dgm:pt modelId="{B15B7B3F-BAC8-41C0-BC30-E3C93A03595F}" type="pres">
      <dgm:prSet presAssocID="{93C02B99-5C67-41E5-81B0-C465CCD13BE2}" presName="rootText" presStyleLbl="node2" presStyleIdx="2" presStyleCnt="4">
        <dgm:presLayoutVars>
          <dgm:chPref val="3"/>
        </dgm:presLayoutVars>
      </dgm:prSet>
      <dgm:spPr/>
    </dgm:pt>
    <dgm:pt modelId="{3BAD0CD0-B109-4400-A663-00DBD3D43EF0}" type="pres">
      <dgm:prSet presAssocID="{93C02B99-5C67-41E5-81B0-C465CCD13BE2}" presName="rootConnector" presStyleLbl="node2" presStyleIdx="2" presStyleCnt="4"/>
      <dgm:spPr/>
    </dgm:pt>
    <dgm:pt modelId="{DF951174-6C4A-42F0-9B3F-B991F44323B3}" type="pres">
      <dgm:prSet presAssocID="{93C02B99-5C67-41E5-81B0-C465CCD13BE2}" presName="hierChild4" presStyleCnt="0"/>
      <dgm:spPr/>
    </dgm:pt>
    <dgm:pt modelId="{EA1FACD5-104B-409E-BC5E-8E96D657B0B9}" type="pres">
      <dgm:prSet presAssocID="{93C02B99-5C67-41E5-81B0-C465CCD13BE2}" presName="hierChild5" presStyleCnt="0"/>
      <dgm:spPr/>
    </dgm:pt>
    <dgm:pt modelId="{981103EE-89CE-4A7B-8095-42BB976438B5}" type="pres">
      <dgm:prSet presAssocID="{914D8C23-59A7-4F0D-8444-E546C4770064}" presName="Name37" presStyleLbl="parChTrans1D2" presStyleIdx="3" presStyleCnt="4"/>
      <dgm:spPr/>
    </dgm:pt>
    <dgm:pt modelId="{E13D3526-2566-4D75-8670-0803AE39ED80}" type="pres">
      <dgm:prSet presAssocID="{917E2346-C50B-48B6-B744-865F0D60AB09}" presName="hierRoot2" presStyleCnt="0">
        <dgm:presLayoutVars>
          <dgm:hierBranch val="init"/>
        </dgm:presLayoutVars>
      </dgm:prSet>
      <dgm:spPr/>
    </dgm:pt>
    <dgm:pt modelId="{213698AA-A4CA-473E-AC60-DD8279CD2086}" type="pres">
      <dgm:prSet presAssocID="{917E2346-C50B-48B6-B744-865F0D60AB09}" presName="rootComposite" presStyleCnt="0"/>
      <dgm:spPr/>
    </dgm:pt>
    <dgm:pt modelId="{7990B315-72DF-424C-8A61-B7A9CC60D5A0}" type="pres">
      <dgm:prSet presAssocID="{917E2346-C50B-48B6-B744-865F0D60AB09}" presName="rootText" presStyleLbl="node2" presStyleIdx="3" presStyleCnt="4">
        <dgm:presLayoutVars>
          <dgm:chPref val="3"/>
        </dgm:presLayoutVars>
      </dgm:prSet>
      <dgm:spPr/>
    </dgm:pt>
    <dgm:pt modelId="{5AE55CE4-929C-47B1-932E-4C9C31E742F0}" type="pres">
      <dgm:prSet presAssocID="{917E2346-C50B-48B6-B744-865F0D60AB09}" presName="rootConnector" presStyleLbl="node2" presStyleIdx="3" presStyleCnt="4"/>
      <dgm:spPr/>
    </dgm:pt>
    <dgm:pt modelId="{AC687662-9906-4321-83DE-0A1575F58028}" type="pres">
      <dgm:prSet presAssocID="{917E2346-C50B-48B6-B744-865F0D60AB09}" presName="hierChild4" presStyleCnt="0"/>
      <dgm:spPr/>
    </dgm:pt>
    <dgm:pt modelId="{FE838A39-7386-4949-9AF6-676C0A6E3478}" type="pres">
      <dgm:prSet presAssocID="{917E2346-C50B-48B6-B744-865F0D60AB09}" presName="hierChild5" presStyleCnt="0"/>
      <dgm:spPr/>
    </dgm:pt>
    <dgm:pt modelId="{2DE3FB2E-880A-46D6-85B3-D2D60F958C3F}" type="pres">
      <dgm:prSet presAssocID="{466A7E88-2D9E-4A1C-87F9-3070C7CD4267}" presName="hierChild3" presStyleCnt="0"/>
      <dgm:spPr/>
    </dgm:pt>
  </dgm:ptLst>
  <dgm:cxnLst>
    <dgm:cxn modelId="{5368C702-4AAC-4059-97E4-9ED9E86C5BF0}" type="presOf" srcId="{BB094932-C7AA-4C86-906E-9E5D73DE26D5}" destId="{3DA4D10D-47B5-4081-8778-10E9BB884038}" srcOrd="0" destOrd="0" presId="urn:microsoft.com/office/officeart/2005/8/layout/orgChart1"/>
    <dgm:cxn modelId="{D866F202-9FF5-4BF2-8BBB-B45B2DCF591E}" srcId="{466A7E88-2D9E-4A1C-87F9-3070C7CD4267}" destId="{917E2346-C50B-48B6-B744-865F0D60AB09}" srcOrd="3" destOrd="0" parTransId="{914D8C23-59A7-4F0D-8444-E546C4770064}" sibTransId="{134DD3EF-697C-4FB4-9C18-0A10C67F5DCC}"/>
    <dgm:cxn modelId="{ED942605-944E-46E3-991D-93A645260521}" srcId="{466A7E88-2D9E-4A1C-87F9-3070C7CD4267}" destId="{93C02B99-5C67-41E5-81B0-C465CCD13BE2}" srcOrd="2" destOrd="0" parTransId="{5907B82A-955F-4257-893D-4D7040FB22EA}" sibTransId="{2ACE30D7-D93D-4E65-81CE-462829A7800F}"/>
    <dgm:cxn modelId="{62AE0D07-D7B0-418F-858B-A60E826D78BD}" type="presOf" srcId="{00673F7E-10F5-4246-B973-F66B018CA741}" destId="{09BE63B2-1D7E-4FA8-B2A5-A1C4100E4B04}" srcOrd="0" destOrd="0" presId="urn:microsoft.com/office/officeart/2005/8/layout/orgChart1"/>
    <dgm:cxn modelId="{1274A70A-6503-478F-B07C-521BE042228E}" type="presOf" srcId="{02E5E95E-539A-4050-B0E6-381E9FC49631}" destId="{32216A55-AB7F-4D01-A31C-DE91FDA8E662}" srcOrd="0" destOrd="0" presId="urn:microsoft.com/office/officeart/2005/8/layout/orgChart1"/>
    <dgm:cxn modelId="{1414DD0C-F411-4AA4-87B1-41A93268DF3A}" type="presOf" srcId="{93C02B99-5C67-41E5-81B0-C465CCD13BE2}" destId="{B15B7B3F-BAC8-41C0-BC30-E3C93A03595F}" srcOrd="0" destOrd="0" presId="urn:microsoft.com/office/officeart/2005/8/layout/orgChart1"/>
    <dgm:cxn modelId="{9C36031E-48E2-4656-BD33-409452091F8D}" type="presOf" srcId="{96FFA49F-9B9B-4624-AB7D-4435523C87EF}" destId="{77A1F613-7111-4EDE-9CB0-529D00A8746B}" srcOrd="1" destOrd="0" presId="urn:microsoft.com/office/officeart/2005/8/layout/orgChart1"/>
    <dgm:cxn modelId="{3C975B5E-CFC5-45DD-82F7-D0474BC0643F}" type="presOf" srcId="{93C02B99-5C67-41E5-81B0-C465CCD13BE2}" destId="{3BAD0CD0-B109-4400-A663-00DBD3D43EF0}" srcOrd="1" destOrd="0" presId="urn:microsoft.com/office/officeart/2005/8/layout/orgChart1"/>
    <dgm:cxn modelId="{E6791771-8F32-45A8-A8C6-FE5D515576D4}" type="presOf" srcId="{AC306027-79BD-455F-A649-EEB00CC0F5AA}" destId="{E550B841-C15D-4495-AB46-7645E18F6992}" srcOrd="0" destOrd="0" presId="urn:microsoft.com/office/officeart/2005/8/layout/orgChart1"/>
    <dgm:cxn modelId="{BE6AAA77-88C4-4005-98B8-9BACE1675319}" type="presOf" srcId="{AC306027-79BD-455F-A649-EEB00CC0F5AA}" destId="{26C80054-66BE-4B05-84D4-F597671D7D4A}" srcOrd="1" destOrd="0" presId="urn:microsoft.com/office/officeart/2005/8/layout/orgChart1"/>
    <dgm:cxn modelId="{995CCC7B-9CF5-4DC4-B651-46E072D7B6BC}" srcId="{BB094932-C7AA-4C86-906E-9E5D73DE26D5}" destId="{466A7E88-2D9E-4A1C-87F9-3070C7CD4267}" srcOrd="0" destOrd="0" parTransId="{CFA7821A-5C02-470B-B05F-0460A65422EF}" sibTransId="{9B4E40BE-869C-4709-B718-D8A8419E2374}"/>
    <dgm:cxn modelId="{05503A88-542F-45FB-84F3-F3189F267683}" type="presOf" srcId="{466A7E88-2D9E-4A1C-87F9-3070C7CD4267}" destId="{3EF0284C-3C35-4916-A64A-7FE6CFD8BD1F}" srcOrd="1" destOrd="0" presId="urn:microsoft.com/office/officeart/2005/8/layout/orgChart1"/>
    <dgm:cxn modelId="{0B438C9E-BEAE-488F-BC3D-15C6BCB2801F}" type="presOf" srcId="{917E2346-C50B-48B6-B744-865F0D60AB09}" destId="{7990B315-72DF-424C-8A61-B7A9CC60D5A0}" srcOrd="0" destOrd="0" presId="urn:microsoft.com/office/officeart/2005/8/layout/orgChart1"/>
    <dgm:cxn modelId="{A6BCE4AA-A09F-4874-A6CF-870173E331D9}" srcId="{466A7E88-2D9E-4A1C-87F9-3070C7CD4267}" destId="{96FFA49F-9B9B-4624-AB7D-4435523C87EF}" srcOrd="1" destOrd="0" parTransId="{02E5E95E-539A-4050-B0E6-381E9FC49631}" sibTransId="{2C69F267-385F-415B-B223-D657926B3DF7}"/>
    <dgm:cxn modelId="{B20710AE-86F3-4568-8635-9ED42CA97541}" type="presOf" srcId="{5907B82A-955F-4257-893D-4D7040FB22EA}" destId="{8931CB21-0942-434A-81F8-DBAEF2372528}" srcOrd="0" destOrd="0" presId="urn:microsoft.com/office/officeart/2005/8/layout/orgChart1"/>
    <dgm:cxn modelId="{F71360B3-0355-45FB-BA82-F03C8F23BABC}" srcId="{466A7E88-2D9E-4A1C-87F9-3070C7CD4267}" destId="{AC306027-79BD-455F-A649-EEB00CC0F5AA}" srcOrd="0" destOrd="0" parTransId="{00673F7E-10F5-4246-B973-F66B018CA741}" sibTransId="{E3C7600F-5CC6-4680-8B58-AB1E4034FD46}"/>
    <dgm:cxn modelId="{F1A302B9-136C-4075-BAC8-45A6C4A592A3}" type="presOf" srcId="{917E2346-C50B-48B6-B744-865F0D60AB09}" destId="{5AE55CE4-929C-47B1-932E-4C9C31E742F0}" srcOrd="1" destOrd="0" presId="urn:microsoft.com/office/officeart/2005/8/layout/orgChart1"/>
    <dgm:cxn modelId="{1DE85EC2-4F3F-479F-A941-1C2F112A9051}" type="presOf" srcId="{96FFA49F-9B9B-4624-AB7D-4435523C87EF}" destId="{401BBD7F-539B-439C-82D5-B55D8AFDD2C7}" srcOrd="0" destOrd="0" presId="urn:microsoft.com/office/officeart/2005/8/layout/orgChart1"/>
    <dgm:cxn modelId="{4AA0E8DA-88AF-45E9-BC95-0C4EBD96D657}" type="presOf" srcId="{914D8C23-59A7-4F0D-8444-E546C4770064}" destId="{981103EE-89CE-4A7B-8095-42BB976438B5}" srcOrd="0" destOrd="0" presId="urn:microsoft.com/office/officeart/2005/8/layout/orgChart1"/>
    <dgm:cxn modelId="{B86F56E1-9BB3-4407-BC32-1081273A4B9D}" type="presOf" srcId="{466A7E88-2D9E-4A1C-87F9-3070C7CD4267}" destId="{21B51286-BCCE-4CF8-85E6-5FE5AC8A0796}" srcOrd="0" destOrd="0" presId="urn:microsoft.com/office/officeart/2005/8/layout/orgChart1"/>
    <dgm:cxn modelId="{F868B4C4-D124-4A44-BD11-B421CC05826A}" type="presParOf" srcId="{3DA4D10D-47B5-4081-8778-10E9BB884038}" destId="{45CDB596-4953-468F-A555-AE1DE8EA7E52}" srcOrd="0" destOrd="0" presId="urn:microsoft.com/office/officeart/2005/8/layout/orgChart1"/>
    <dgm:cxn modelId="{AFF3C9A4-DB45-440F-881D-B8491BB6466C}" type="presParOf" srcId="{45CDB596-4953-468F-A555-AE1DE8EA7E52}" destId="{839DA90D-7C25-480E-B64C-7FCB765F7F71}" srcOrd="0" destOrd="0" presId="urn:microsoft.com/office/officeart/2005/8/layout/orgChart1"/>
    <dgm:cxn modelId="{1D373A12-1067-4ADE-A9E9-8CDF1AF42FEA}" type="presParOf" srcId="{839DA90D-7C25-480E-B64C-7FCB765F7F71}" destId="{21B51286-BCCE-4CF8-85E6-5FE5AC8A0796}" srcOrd="0" destOrd="0" presId="urn:microsoft.com/office/officeart/2005/8/layout/orgChart1"/>
    <dgm:cxn modelId="{1472D6A6-2860-4711-B9B5-8219FDFC432F}" type="presParOf" srcId="{839DA90D-7C25-480E-B64C-7FCB765F7F71}" destId="{3EF0284C-3C35-4916-A64A-7FE6CFD8BD1F}" srcOrd="1" destOrd="0" presId="urn:microsoft.com/office/officeart/2005/8/layout/orgChart1"/>
    <dgm:cxn modelId="{31888D3C-AF55-4986-9C1D-14DCC25BE629}" type="presParOf" srcId="{45CDB596-4953-468F-A555-AE1DE8EA7E52}" destId="{E057A306-C1F5-4D17-A758-7C4593ED4077}" srcOrd="1" destOrd="0" presId="urn:microsoft.com/office/officeart/2005/8/layout/orgChart1"/>
    <dgm:cxn modelId="{CEEA0C77-BAE3-4AEB-A24B-5482D7915DD5}" type="presParOf" srcId="{E057A306-C1F5-4D17-A758-7C4593ED4077}" destId="{09BE63B2-1D7E-4FA8-B2A5-A1C4100E4B04}" srcOrd="0" destOrd="0" presId="urn:microsoft.com/office/officeart/2005/8/layout/orgChart1"/>
    <dgm:cxn modelId="{82889E9B-0FD6-468C-ABA9-3F57C3D32AAD}" type="presParOf" srcId="{E057A306-C1F5-4D17-A758-7C4593ED4077}" destId="{E4EE785C-1AC5-4CB4-A669-D0AEFF1D21C0}" srcOrd="1" destOrd="0" presId="urn:microsoft.com/office/officeart/2005/8/layout/orgChart1"/>
    <dgm:cxn modelId="{49FA3645-DBE1-464D-8681-33D72F6947A5}" type="presParOf" srcId="{E4EE785C-1AC5-4CB4-A669-D0AEFF1D21C0}" destId="{F6066006-92E5-419A-A236-3DE3524D1D63}" srcOrd="0" destOrd="0" presId="urn:microsoft.com/office/officeart/2005/8/layout/orgChart1"/>
    <dgm:cxn modelId="{FA7AAD04-241F-440E-B93E-EFA9A2B3A868}" type="presParOf" srcId="{F6066006-92E5-419A-A236-3DE3524D1D63}" destId="{E550B841-C15D-4495-AB46-7645E18F6992}" srcOrd="0" destOrd="0" presId="urn:microsoft.com/office/officeart/2005/8/layout/orgChart1"/>
    <dgm:cxn modelId="{DF1EBA6F-DA42-41F9-A158-14070C9CAD91}" type="presParOf" srcId="{F6066006-92E5-419A-A236-3DE3524D1D63}" destId="{26C80054-66BE-4B05-84D4-F597671D7D4A}" srcOrd="1" destOrd="0" presId="urn:microsoft.com/office/officeart/2005/8/layout/orgChart1"/>
    <dgm:cxn modelId="{15565D1A-1D78-496D-87AF-5A0553CAA62B}" type="presParOf" srcId="{E4EE785C-1AC5-4CB4-A669-D0AEFF1D21C0}" destId="{A67CBA28-8014-49E9-B35F-5423E49ACAF8}" srcOrd="1" destOrd="0" presId="urn:microsoft.com/office/officeart/2005/8/layout/orgChart1"/>
    <dgm:cxn modelId="{1EDFB296-25C1-4101-B24D-E6EAB01BD9B5}" type="presParOf" srcId="{E4EE785C-1AC5-4CB4-A669-D0AEFF1D21C0}" destId="{2A84B72F-99F8-4B19-9945-D1C6D4D11246}" srcOrd="2" destOrd="0" presId="urn:microsoft.com/office/officeart/2005/8/layout/orgChart1"/>
    <dgm:cxn modelId="{ECF13606-B936-4BBE-8277-65AC5F44D833}" type="presParOf" srcId="{E057A306-C1F5-4D17-A758-7C4593ED4077}" destId="{32216A55-AB7F-4D01-A31C-DE91FDA8E662}" srcOrd="2" destOrd="0" presId="urn:microsoft.com/office/officeart/2005/8/layout/orgChart1"/>
    <dgm:cxn modelId="{5B94CBAD-AB84-4094-9E4D-2F1A156B72DF}" type="presParOf" srcId="{E057A306-C1F5-4D17-A758-7C4593ED4077}" destId="{E279205B-838C-4B3D-9BC2-31408760FFFE}" srcOrd="3" destOrd="0" presId="urn:microsoft.com/office/officeart/2005/8/layout/orgChart1"/>
    <dgm:cxn modelId="{E1018780-8F34-481D-BDB1-1D45F486A1A8}" type="presParOf" srcId="{E279205B-838C-4B3D-9BC2-31408760FFFE}" destId="{1F7D4C49-06DF-47B9-AA36-87D8C25FED99}" srcOrd="0" destOrd="0" presId="urn:microsoft.com/office/officeart/2005/8/layout/orgChart1"/>
    <dgm:cxn modelId="{046C2EAF-7C56-441A-A207-3DF9239949FC}" type="presParOf" srcId="{1F7D4C49-06DF-47B9-AA36-87D8C25FED99}" destId="{401BBD7F-539B-439C-82D5-B55D8AFDD2C7}" srcOrd="0" destOrd="0" presId="urn:microsoft.com/office/officeart/2005/8/layout/orgChart1"/>
    <dgm:cxn modelId="{5D5528BA-C871-4444-AE5B-C70CAA644E4E}" type="presParOf" srcId="{1F7D4C49-06DF-47B9-AA36-87D8C25FED99}" destId="{77A1F613-7111-4EDE-9CB0-529D00A8746B}" srcOrd="1" destOrd="0" presId="urn:microsoft.com/office/officeart/2005/8/layout/orgChart1"/>
    <dgm:cxn modelId="{14735393-3482-48DD-83ED-9DB9C679BF9A}" type="presParOf" srcId="{E279205B-838C-4B3D-9BC2-31408760FFFE}" destId="{CFC40EA9-C413-436C-840F-12DF8B73CABE}" srcOrd="1" destOrd="0" presId="urn:microsoft.com/office/officeart/2005/8/layout/orgChart1"/>
    <dgm:cxn modelId="{307C9828-52DC-40E8-B1F1-3F4C7A310F06}" type="presParOf" srcId="{E279205B-838C-4B3D-9BC2-31408760FFFE}" destId="{6CC1C4FA-8F63-4E78-ACC6-BC229286FE37}" srcOrd="2" destOrd="0" presId="urn:microsoft.com/office/officeart/2005/8/layout/orgChart1"/>
    <dgm:cxn modelId="{1E3D9A00-DB0F-4C26-BC41-F14D98144C2E}" type="presParOf" srcId="{E057A306-C1F5-4D17-A758-7C4593ED4077}" destId="{8931CB21-0942-434A-81F8-DBAEF2372528}" srcOrd="4" destOrd="0" presId="urn:microsoft.com/office/officeart/2005/8/layout/orgChart1"/>
    <dgm:cxn modelId="{F3FD5FEA-D108-47E6-A6F3-BBCDD8881B7D}" type="presParOf" srcId="{E057A306-C1F5-4D17-A758-7C4593ED4077}" destId="{EE5984C7-C3A3-4187-A78D-266DE61C13C6}" srcOrd="5" destOrd="0" presId="urn:microsoft.com/office/officeart/2005/8/layout/orgChart1"/>
    <dgm:cxn modelId="{04E5D96C-8FAE-4D9B-9F65-2165E2F356DE}" type="presParOf" srcId="{EE5984C7-C3A3-4187-A78D-266DE61C13C6}" destId="{63760122-E6D8-41CA-8FA0-E2F00688C00D}" srcOrd="0" destOrd="0" presId="urn:microsoft.com/office/officeart/2005/8/layout/orgChart1"/>
    <dgm:cxn modelId="{3FAEC307-F10D-4B83-BB01-0CC20DCAD51C}" type="presParOf" srcId="{63760122-E6D8-41CA-8FA0-E2F00688C00D}" destId="{B15B7B3F-BAC8-41C0-BC30-E3C93A03595F}" srcOrd="0" destOrd="0" presId="urn:microsoft.com/office/officeart/2005/8/layout/orgChart1"/>
    <dgm:cxn modelId="{63E76DCA-FF7D-4A08-947F-08006AD3D9DB}" type="presParOf" srcId="{63760122-E6D8-41CA-8FA0-E2F00688C00D}" destId="{3BAD0CD0-B109-4400-A663-00DBD3D43EF0}" srcOrd="1" destOrd="0" presId="urn:microsoft.com/office/officeart/2005/8/layout/orgChart1"/>
    <dgm:cxn modelId="{C8AFA2C7-0940-44F0-A7C2-37E1F41A3B9C}" type="presParOf" srcId="{EE5984C7-C3A3-4187-A78D-266DE61C13C6}" destId="{DF951174-6C4A-42F0-9B3F-B991F44323B3}" srcOrd="1" destOrd="0" presId="urn:microsoft.com/office/officeart/2005/8/layout/orgChart1"/>
    <dgm:cxn modelId="{E57B5ECB-3E08-4FC3-8311-E07EED9E5FAE}" type="presParOf" srcId="{EE5984C7-C3A3-4187-A78D-266DE61C13C6}" destId="{EA1FACD5-104B-409E-BC5E-8E96D657B0B9}" srcOrd="2" destOrd="0" presId="urn:microsoft.com/office/officeart/2005/8/layout/orgChart1"/>
    <dgm:cxn modelId="{8BB9ACC0-E109-4FD3-BE7C-F6E07492DA57}" type="presParOf" srcId="{E057A306-C1F5-4D17-A758-7C4593ED4077}" destId="{981103EE-89CE-4A7B-8095-42BB976438B5}" srcOrd="6" destOrd="0" presId="urn:microsoft.com/office/officeart/2005/8/layout/orgChart1"/>
    <dgm:cxn modelId="{94B66A01-E288-4CC7-8A1E-AB7AC1962FBD}" type="presParOf" srcId="{E057A306-C1F5-4D17-A758-7C4593ED4077}" destId="{E13D3526-2566-4D75-8670-0803AE39ED80}" srcOrd="7" destOrd="0" presId="urn:microsoft.com/office/officeart/2005/8/layout/orgChart1"/>
    <dgm:cxn modelId="{D434361D-802E-4C9C-98FE-148AB74BD60F}" type="presParOf" srcId="{E13D3526-2566-4D75-8670-0803AE39ED80}" destId="{213698AA-A4CA-473E-AC60-DD8279CD2086}" srcOrd="0" destOrd="0" presId="urn:microsoft.com/office/officeart/2005/8/layout/orgChart1"/>
    <dgm:cxn modelId="{E2A0F687-ABE6-49AA-97FC-2A9BA4DD8591}" type="presParOf" srcId="{213698AA-A4CA-473E-AC60-DD8279CD2086}" destId="{7990B315-72DF-424C-8A61-B7A9CC60D5A0}" srcOrd="0" destOrd="0" presId="urn:microsoft.com/office/officeart/2005/8/layout/orgChart1"/>
    <dgm:cxn modelId="{38EA72F7-FE61-4DA1-A92A-5BD90F4BA05C}" type="presParOf" srcId="{213698AA-A4CA-473E-AC60-DD8279CD2086}" destId="{5AE55CE4-929C-47B1-932E-4C9C31E742F0}" srcOrd="1" destOrd="0" presId="urn:microsoft.com/office/officeart/2005/8/layout/orgChart1"/>
    <dgm:cxn modelId="{EEC07D4D-8791-4A04-AB6B-7FBF50215480}" type="presParOf" srcId="{E13D3526-2566-4D75-8670-0803AE39ED80}" destId="{AC687662-9906-4321-83DE-0A1575F58028}" srcOrd="1" destOrd="0" presId="urn:microsoft.com/office/officeart/2005/8/layout/orgChart1"/>
    <dgm:cxn modelId="{BE897D93-1DBA-4557-A73F-2FF2AC85A290}" type="presParOf" srcId="{E13D3526-2566-4D75-8670-0803AE39ED80}" destId="{FE838A39-7386-4949-9AF6-676C0A6E3478}" srcOrd="2" destOrd="0" presId="urn:microsoft.com/office/officeart/2005/8/layout/orgChart1"/>
    <dgm:cxn modelId="{C3BCE067-C79E-461D-A584-142D6AA140AB}" type="presParOf" srcId="{45CDB596-4953-468F-A555-AE1DE8EA7E52}" destId="{2DE3FB2E-880A-46D6-85B3-D2D60F958C3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2954DA-9E3F-4E0D-9DF3-8960884B8089}"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tr-TR"/>
        </a:p>
      </dgm:t>
    </dgm:pt>
    <dgm:pt modelId="{C80CE05E-5AF3-4630-B565-FEE39AFFF085}">
      <dgm:prSet phldrT="[Metin]" custT="1"/>
      <dgm:spPr>
        <a:solidFill>
          <a:schemeClr val="tx1"/>
        </a:solidFill>
      </dgm:spPr>
      <dgm:t>
        <a:bodyPr/>
        <a:lstStyle/>
        <a:p>
          <a:r>
            <a:rPr lang="tr-TR" sz="5000" dirty="0">
              <a:solidFill>
                <a:schemeClr val="bg1"/>
              </a:solidFill>
            </a:rPr>
            <a:t>OROJENEZ</a:t>
          </a:r>
        </a:p>
      </dgm:t>
    </dgm:pt>
    <dgm:pt modelId="{94975788-51E4-4CA8-A6F1-ACB3D91EB7C2}" type="parTrans" cxnId="{8F739B23-CE0A-4007-A403-090C641D71F5}">
      <dgm:prSet/>
      <dgm:spPr/>
      <dgm:t>
        <a:bodyPr/>
        <a:lstStyle/>
        <a:p>
          <a:endParaRPr lang="tr-TR"/>
        </a:p>
      </dgm:t>
    </dgm:pt>
    <dgm:pt modelId="{EBDCC48D-AA9B-4CF7-80F8-170CFCA9F25D}" type="sibTrans" cxnId="{8F739B23-CE0A-4007-A403-090C641D71F5}">
      <dgm:prSet/>
      <dgm:spPr/>
      <dgm:t>
        <a:bodyPr/>
        <a:lstStyle/>
        <a:p>
          <a:endParaRPr lang="tr-TR"/>
        </a:p>
      </dgm:t>
    </dgm:pt>
    <dgm:pt modelId="{FC305F7F-0E60-4E6B-B9AA-8B421938F23E}">
      <dgm:prSet phldrT="[Metin]"/>
      <dgm:spPr>
        <a:solidFill>
          <a:srgbClr val="002060"/>
        </a:solidFill>
        <a:ln>
          <a:solidFill>
            <a:schemeClr val="tx1"/>
          </a:solidFill>
        </a:ln>
      </dgm:spPr>
      <dgm:t>
        <a:bodyPr/>
        <a:lstStyle/>
        <a:p>
          <a:r>
            <a:rPr lang="tr-TR" dirty="0">
              <a:solidFill>
                <a:schemeClr val="bg1"/>
              </a:solidFill>
            </a:rPr>
            <a:t>KIRIKLI</a:t>
          </a:r>
        </a:p>
      </dgm:t>
    </dgm:pt>
    <dgm:pt modelId="{95E8D19A-4C73-41ED-8B90-FD93A170FB54}" type="parTrans" cxnId="{6333D753-F031-4B19-B783-C2A5EDE26072}">
      <dgm:prSet/>
      <dgm:spPr>
        <a:ln>
          <a:solidFill>
            <a:schemeClr val="tx1"/>
          </a:solidFill>
        </a:ln>
      </dgm:spPr>
      <dgm:t>
        <a:bodyPr/>
        <a:lstStyle/>
        <a:p>
          <a:endParaRPr lang="tr-TR"/>
        </a:p>
      </dgm:t>
    </dgm:pt>
    <dgm:pt modelId="{0103837F-B9F5-4076-BB41-6C7B5BD9F382}" type="sibTrans" cxnId="{6333D753-F031-4B19-B783-C2A5EDE26072}">
      <dgm:prSet/>
      <dgm:spPr/>
      <dgm:t>
        <a:bodyPr/>
        <a:lstStyle/>
        <a:p>
          <a:endParaRPr lang="tr-TR"/>
        </a:p>
      </dgm:t>
    </dgm:pt>
    <dgm:pt modelId="{F6A7550D-53A9-4662-8406-A5B0BBD557B9}">
      <dgm:prSet phldrT="[Metin]"/>
      <dgm:spPr>
        <a:solidFill>
          <a:schemeClr val="accent6">
            <a:lumMod val="60000"/>
            <a:lumOff val="40000"/>
          </a:schemeClr>
        </a:solidFill>
        <a:ln>
          <a:solidFill>
            <a:schemeClr val="tx1"/>
          </a:solidFill>
        </a:ln>
      </dgm:spPr>
      <dgm:t>
        <a:bodyPr/>
        <a:lstStyle/>
        <a:p>
          <a:r>
            <a:rPr lang="tr-TR" dirty="0">
              <a:solidFill>
                <a:schemeClr val="tx1"/>
              </a:solidFill>
            </a:rPr>
            <a:t>KIVRIMLI</a:t>
          </a:r>
        </a:p>
      </dgm:t>
    </dgm:pt>
    <dgm:pt modelId="{6140CD6A-513C-4049-AA0A-CCFC472CA404}" type="parTrans" cxnId="{A2CF9303-FD0A-41A5-AAC9-063505B731EB}">
      <dgm:prSet/>
      <dgm:spPr>
        <a:ln>
          <a:solidFill>
            <a:schemeClr val="tx1"/>
          </a:solidFill>
        </a:ln>
      </dgm:spPr>
      <dgm:t>
        <a:bodyPr/>
        <a:lstStyle/>
        <a:p>
          <a:endParaRPr lang="tr-TR"/>
        </a:p>
      </dgm:t>
    </dgm:pt>
    <dgm:pt modelId="{7BF8EE84-62C8-4983-BA36-575177003D68}" type="sibTrans" cxnId="{A2CF9303-FD0A-41A5-AAC9-063505B731EB}">
      <dgm:prSet/>
      <dgm:spPr/>
      <dgm:t>
        <a:bodyPr/>
        <a:lstStyle/>
        <a:p>
          <a:endParaRPr lang="tr-TR"/>
        </a:p>
      </dgm:t>
    </dgm:pt>
    <dgm:pt modelId="{563E9B8B-708C-4984-BE29-04932B16B74B}" type="pres">
      <dgm:prSet presAssocID="{DC2954DA-9E3F-4E0D-9DF3-8960884B8089}" presName="hierChild1" presStyleCnt="0">
        <dgm:presLayoutVars>
          <dgm:orgChart val="1"/>
          <dgm:chPref val="1"/>
          <dgm:dir/>
          <dgm:animOne val="branch"/>
          <dgm:animLvl val="lvl"/>
          <dgm:resizeHandles/>
        </dgm:presLayoutVars>
      </dgm:prSet>
      <dgm:spPr/>
    </dgm:pt>
    <dgm:pt modelId="{318EBECD-4C76-436F-BD7B-0ABD892D4073}" type="pres">
      <dgm:prSet presAssocID="{C80CE05E-5AF3-4630-B565-FEE39AFFF085}" presName="hierRoot1" presStyleCnt="0">
        <dgm:presLayoutVars>
          <dgm:hierBranch val="init"/>
        </dgm:presLayoutVars>
      </dgm:prSet>
      <dgm:spPr/>
    </dgm:pt>
    <dgm:pt modelId="{41502A91-CE9E-473B-B1C6-4D8BC78E2055}" type="pres">
      <dgm:prSet presAssocID="{C80CE05E-5AF3-4630-B565-FEE39AFFF085}" presName="rootComposite1" presStyleCnt="0"/>
      <dgm:spPr/>
    </dgm:pt>
    <dgm:pt modelId="{05D74D0C-1239-4B81-92B9-1F38C42C8E7B}" type="pres">
      <dgm:prSet presAssocID="{C80CE05E-5AF3-4630-B565-FEE39AFFF085}" presName="rootText1" presStyleLbl="node0" presStyleIdx="0" presStyleCnt="1" custScaleX="283819">
        <dgm:presLayoutVars>
          <dgm:chPref val="3"/>
        </dgm:presLayoutVars>
      </dgm:prSet>
      <dgm:spPr/>
    </dgm:pt>
    <dgm:pt modelId="{75B56F0A-1C3B-4B61-88CC-122512E15975}" type="pres">
      <dgm:prSet presAssocID="{C80CE05E-5AF3-4630-B565-FEE39AFFF085}" presName="rootConnector1" presStyleLbl="node1" presStyleIdx="0" presStyleCnt="0"/>
      <dgm:spPr/>
    </dgm:pt>
    <dgm:pt modelId="{A201088F-1D46-40FB-B887-5FBB605E01E0}" type="pres">
      <dgm:prSet presAssocID="{C80CE05E-5AF3-4630-B565-FEE39AFFF085}" presName="hierChild2" presStyleCnt="0"/>
      <dgm:spPr/>
    </dgm:pt>
    <dgm:pt modelId="{955B53EF-610B-46F4-B04E-016FBAA06D6D}" type="pres">
      <dgm:prSet presAssocID="{95E8D19A-4C73-41ED-8B90-FD93A170FB54}" presName="Name37" presStyleLbl="parChTrans1D2" presStyleIdx="0" presStyleCnt="2"/>
      <dgm:spPr/>
    </dgm:pt>
    <dgm:pt modelId="{D15062B1-AEAC-4B7F-9FCE-9A191578696C}" type="pres">
      <dgm:prSet presAssocID="{FC305F7F-0E60-4E6B-B9AA-8B421938F23E}" presName="hierRoot2" presStyleCnt="0">
        <dgm:presLayoutVars>
          <dgm:hierBranch val="init"/>
        </dgm:presLayoutVars>
      </dgm:prSet>
      <dgm:spPr/>
    </dgm:pt>
    <dgm:pt modelId="{1AED9D76-D418-4296-8E65-C7DC7EF82F2A}" type="pres">
      <dgm:prSet presAssocID="{FC305F7F-0E60-4E6B-B9AA-8B421938F23E}" presName="rootComposite" presStyleCnt="0"/>
      <dgm:spPr/>
    </dgm:pt>
    <dgm:pt modelId="{D0F3C305-6F18-4193-81EC-0131184AD80D}" type="pres">
      <dgm:prSet presAssocID="{FC305F7F-0E60-4E6B-B9AA-8B421938F23E}" presName="rootText" presStyleLbl="node2" presStyleIdx="0" presStyleCnt="2" custLinFactX="-98789" custLinFactNeighborX="-100000" custLinFactNeighborY="-448">
        <dgm:presLayoutVars>
          <dgm:chPref val="3"/>
        </dgm:presLayoutVars>
      </dgm:prSet>
      <dgm:spPr/>
    </dgm:pt>
    <dgm:pt modelId="{E6281DD9-1594-48A7-8C9B-DE47CCBFE142}" type="pres">
      <dgm:prSet presAssocID="{FC305F7F-0E60-4E6B-B9AA-8B421938F23E}" presName="rootConnector" presStyleLbl="node2" presStyleIdx="0" presStyleCnt="2"/>
      <dgm:spPr/>
    </dgm:pt>
    <dgm:pt modelId="{A859E2EE-D0F3-4D57-A079-B903E0450702}" type="pres">
      <dgm:prSet presAssocID="{FC305F7F-0E60-4E6B-B9AA-8B421938F23E}" presName="hierChild4" presStyleCnt="0"/>
      <dgm:spPr/>
    </dgm:pt>
    <dgm:pt modelId="{FE056491-895E-437D-8A4E-BECD0183CD8E}" type="pres">
      <dgm:prSet presAssocID="{FC305F7F-0E60-4E6B-B9AA-8B421938F23E}" presName="hierChild5" presStyleCnt="0"/>
      <dgm:spPr/>
    </dgm:pt>
    <dgm:pt modelId="{BC10953C-DCCD-41CF-AE33-4DB8B3E8CFE3}" type="pres">
      <dgm:prSet presAssocID="{6140CD6A-513C-4049-AA0A-CCFC472CA404}" presName="Name37" presStyleLbl="parChTrans1D2" presStyleIdx="1" presStyleCnt="2"/>
      <dgm:spPr/>
    </dgm:pt>
    <dgm:pt modelId="{F69928B6-92D5-4301-8CAC-6A2C12968EAB}" type="pres">
      <dgm:prSet presAssocID="{F6A7550D-53A9-4662-8406-A5B0BBD557B9}" presName="hierRoot2" presStyleCnt="0">
        <dgm:presLayoutVars>
          <dgm:hierBranch val="init"/>
        </dgm:presLayoutVars>
      </dgm:prSet>
      <dgm:spPr/>
    </dgm:pt>
    <dgm:pt modelId="{2E84C425-57FD-4378-ABAD-55346F377B6A}" type="pres">
      <dgm:prSet presAssocID="{F6A7550D-53A9-4662-8406-A5B0BBD557B9}" presName="rootComposite" presStyleCnt="0"/>
      <dgm:spPr/>
    </dgm:pt>
    <dgm:pt modelId="{6A5A5F2C-6D92-4968-A52D-23C9D4CBF180}" type="pres">
      <dgm:prSet presAssocID="{F6A7550D-53A9-4662-8406-A5B0BBD557B9}" presName="rootText" presStyleLbl="node2" presStyleIdx="1" presStyleCnt="2" custLinFactX="76958" custLinFactNeighborX="100000" custLinFactNeighborY="-448">
        <dgm:presLayoutVars>
          <dgm:chPref val="3"/>
        </dgm:presLayoutVars>
      </dgm:prSet>
      <dgm:spPr/>
    </dgm:pt>
    <dgm:pt modelId="{69A3E8F9-7DD7-47D9-BAAB-2A0F8FEA7AF5}" type="pres">
      <dgm:prSet presAssocID="{F6A7550D-53A9-4662-8406-A5B0BBD557B9}" presName="rootConnector" presStyleLbl="node2" presStyleIdx="1" presStyleCnt="2"/>
      <dgm:spPr/>
    </dgm:pt>
    <dgm:pt modelId="{6F8AF9F2-FA17-4CB5-A672-BDE616F19D24}" type="pres">
      <dgm:prSet presAssocID="{F6A7550D-53A9-4662-8406-A5B0BBD557B9}" presName="hierChild4" presStyleCnt="0"/>
      <dgm:spPr/>
    </dgm:pt>
    <dgm:pt modelId="{5FA2794C-3102-41BA-A6E5-7A8FEDEA5F01}" type="pres">
      <dgm:prSet presAssocID="{F6A7550D-53A9-4662-8406-A5B0BBD557B9}" presName="hierChild5" presStyleCnt="0"/>
      <dgm:spPr/>
    </dgm:pt>
    <dgm:pt modelId="{05286683-94BB-4A3C-9156-AC5F03CE0D69}" type="pres">
      <dgm:prSet presAssocID="{C80CE05E-5AF3-4630-B565-FEE39AFFF085}" presName="hierChild3" presStyleCnt="0"/>
      <dgm:spPr/>
    </dgm:pt>
  </dgm:ptLst>
  <dgm:cxnLst>
    <dgm:cxn modelId="{A2CF9303-FD0A-41A5-AAC9-063505B731EB}" srcId="{C80CE05E-5AF3-4630-B565-FEE39AFFF085}" destId="{F6A7550D-53A9-4662-8406-A5B0BBD557B9}" srcOrd="1" destOrd="0" parTransId="{6140CD6A-513C-4049-AA0A-CCFC472CA404}" sibTransId="{7BF8EE84-62C8-4983-BA36-575177003D68}"/>
    <dgm:cxn modelId="{E50E9016-F934-4BE9-8B10-5C6E50877B1B}" type="presOf" srcId="{F6A7550D-53A9-4662-8406-A5B0BBD557B9}" destId="{6A5A5F2C-6D92-4968-A52D-23C9D4CBF180}" srcOrd="0" destOrd="0" presId="urn:microsoft.com/office/officeart/2005/8/layout/orgChart1"/>
    <dgm:cxn modelId="{D7F4C61D-8B08-4704-A26B-1E78CE0D920B}" type="presOf" srcId="{6140CD6A-513C-4049-AA0A-CCFC472CA404}" destId="{BC10953C-DCCD-41CF-AE33-4DB8B3E8CFE3}" srcOrd="0" destOrd="0" presId="urn:microsoft.com/office/officeart/2005/8/layout/orgChart1"/>
    <dgm:cxn modelId="{8F739B23-CE0A-4007-A403-090C641D71F5}" srcId="{DC2954DA-9E3F-4E0D-9DF3-8960884B8089}" destId="{C80CE05E-5AF3-4630-B565-FEE39AFFF085}" srcOrd="0" destOrd="0" parTransId="{94975788-51E4-4CA8-A6F1-ACB3D91EB7C2}" sibTransId="{EBDCC48D-AA9B-4CF7-80F8-170CFCA9F25D}"/>
    <dgm:cxn modelId="{CB8A712A-AB22-4A9F-8FD1-51719699E80B}" type="presOf" srcId="{FC305F7F-0E60-4E6B-B9AA-8B421938F23E}" destId="{E6281DD9-1594-48A7-8C9B-DE47CCBFE142}" srcOrd="1" destOrd="0" presId="urn:microsoft.com/office/officeart/2005/8/layout/orgChart1"/>
    <dgm:cxn modelId="{58017837-89AA-4B98-9D26-0A6A4A72738F}" type="presOf" srcId="{DC2954DA-9E3F-4E0D-9DF3-8960884B8089}" destId="{563E9B8B-708C-4984-BE29-04932B16B74B}" srcOrd="0" destOrd="0" presId="urn:microsoft.com/office/officeart/2005/8/layout/orgChart1"/>
    <dgm:cxn modelId="{6333D753-F031-4B19-B783-C2A5EDE26072}" srcId="{C80CE05E-5AF3-4630-B565-FEE39AFFF085}" destId="{FC305F7F-0E60-4E6B-B9AA-8B421938F23E}" srcOrd="0" destOrd="0" parTransId="{95E8D19A-4C73-41ED-8B90-FD93A170FB54}" sibTransId="{0103837F-B9F5-4076-BB41-6C7B5BD9F382}"/>
    <dgm:cxn modelId="{53F6CBB2-7220-422B-883C-7B780DA8CDC4}" type="presOf" srcId="{C80CE05E-5AF3-4630-B565-FEE39AFFF085}" destId="{05D74D0C-1239-4B81-92B9-1F38C42C8E7B}" srcOrd="0" destOrd="0" presId="urn:microsoft.com/office/officeart/2005/8/layout/orgChart1"/>
    <dgm:cxn modelId="{8C6471BB-BD11-40C3-A009-FF0A2B1E6783}" type="presOf" srcId="{95E8D19A-4C73-41ED-8B90-FD93A170FB54}" destId="{955B53EF-610B-46F4-B04E-016FBAA06D6D}" srcOrd="0" destOrd="0" presId="urn:microsoft.com/office/officeart/2005/8/layout/orgChart1"/>
    <dgm:cxn modelId="{78F313EB-E233-4379-976C-F6FABF3D5FDA}" type="presOf" srcId="{C80CE05E-5AF3-4630-B565-FEE39AFFF085}" destId="{75B56F0A-1C3B-4B61-88CC-122512E15975}" srcOrd="1" destOrd="0" presId="urn:microsoft.com/office/officeart/2005/8/layout/orgChart1"/>
    <dgm:cxn modelId="{D1553CEC-BC39-4BE5-A7EA-3FCE08B77889}" type="presOf" srcId="{FC305F7F-0E60-4E6B-B9AA-8B421938F23E}" destId="{D0F3C305-6F18-4193-81EC-0131184AD80D}" srcOrd="0" destOrd="0" presId="urn:microsoft.com/office/officeart/2005/8/layout/orgChart1"/>
    <dgm:cxn modelId="{A02EA5F2-9FA1-45DF-BE0E-78A8F0376D1F}" type="presOf" srcId="{F6A7550D-53A9-4662-8406-A5B0BBD557B9}" destId="{69A3E8F9-7DD7-47D9-BAAB-2A0F8FEA7AF5}" srcOrd="1" destOrd="0" presId="urn:microsoft.com/office/officeart/2005/8/layout/orgChart1"/>
    <dgm:cxn modelId="{EE8CF290-C61E-4C52-ADC4-E87D698F1128}" type="presParOf" srcId="{563E9B8B-708C-4984-BE29-04932B16B74B}" destId="{318EBECD-4C76-436F-BD7B-0ABD892D4073}" srcOrd="0" destOrd="0" presId="urn:microsoft.com/office/officeart/2005/8/layout/orgChart1"/>
    <dgm:cxn modelId="{0D102700-6285-4BF1-9A48-2EF39D7E7EC2}" type="presParOf" srcId="{318EBECD-4C76-436F-BD7B-0ABD892D4073}" destId="{41502A91-CE9E-473B-B1C6-4D8BC78E2055}" srcOrd="0" destOrd="0" presId="urn:microsoft.com/office/officeart/2005/8/layout/orgChart1"/>
    <dgm:cxn modelId="{139C151B-3383-45BB-8F7C-710BBF9E03B8}" type="presParOf" srcId="{41502A91-CE9E-473B-B1C6-4D8BC78E2055}" destId="{05D74D0C-1239-4B81-92B9-1F38C42C8E7B}" srcOrd="0" destOrd="0" presId="urn:microsoft.com/office/officeart/2005/8/layout/orgChart1"/>
    <dgm:cxn modelId="{98D125FE-C7F3-4311-A293-FFA049DB1C39}" type="presParOf" srcId="{41502A91-CE9E-473B-B1C6-4D8BC78E2055}" destId="{75B56F0A-1C3B-4B61-88CC-122512E15975}" srcOrd="1" destOrd="0" presId="urn:microsoft.com/office/officeart/2005/8/layout/orgChart1"/>
    <dgm:cxn modelId="{9B5F2ACF-F18E-4E71-B0D6-800915090F03}" type="presParOf" srcId="{318EBECD-4C76-436F-BD7B-0ABD892D4073}" destId="{A201088F-1D46-40FB-B887-5FBB605E01E0}" srcOrd="1" destOrd="0" presId="urn:microsoft.com/office/officeart/2005/8/layout/orgChart1"/>
    <dgm:cxn modelId="{F77EFC90-DC78-49D6-9094-849083390FE4}" type="presParOf" srcId="{A201088F-1D46-40FB-B887-5FBB605E01E0}" destId="{955B53EF-610B-46F4-B04E-016FBAA06D6D}" srcOrd="0" destOrd="0" presId="urn:microsoft.com/office/officeart/2005/8/layout/orgChart1"/>
    <dgm:cxn modelId="{40E5D587-1955-43A5-B663-2E7D4816E398}" type="presParOf" srcId="{A201088F-1D46-40FB-B887-5FBB605E01E0}" destId="{D15062B1-AEAC-4B7F-9FCE-9A191578696C}" srcOrd="1" destOrd="0" presId="urn:microsoft.com/office/officeart/2005/8/layout/orgChart1"/>
    <dgm:cxn modelId="{4F209662-A20B-4CE0-BF5F-F0CD8A701823}" type="presParOf" srcId="{D15062B1-AEAC-4B7F-9FCE-9A191578696C}" destId="{1AED9D76-D418-4296-8E65-C7DC7EF82F2A}" srcOrd="0" destOrd="0" presId="urn:microsoft.com/office/officeart/2005/8/layout/orgChart1"/>
    <dgm:cxn modelId="{F4B6FB3E-86C4-44A0-A1D6-BFDEA89A8E3E}" type="presParOf" srcId="{1AED9D76-D418-4296-8E65-C7DC7EF82F2A}" destId="{D0F3C305-6F18-4193-81EC-0131184AD80D}" srcOrd="0" destOrd="0" presId="urn:microsoft.com/office/officeart/2005/8/layout/orgChart1"/>
    <dgm:cxn modelId="{58DEDF11-05AC-461C-9820-62A627D9351D}" type="presParOf" srcId="{1AED9D76-D418-4296-8E65-C7DC7EF82F2A}" destId="{E6281DD9-1594-48A7-8C9B-DE47CCBFE142}" srcOrd="1" destOrd="0" presId="urn:microsoft.com/office/officeart/2005/8/layout/orgChart1"/>
    <dgm:cxn modelId="{61A266BD-21C0-4AD4-93FB-31B8B0994BD3}" type="presParOf" srcId="{D15062B1-AEAC-4B7F-9FCE-9A191578696C}" destId="{A859E2EE-D0F3-4D57-A079-B903E0450702}" srcOrd="1" destOrd="0" presId="urn:microsoft.com/office/officeart/2005/8/layout/orgChart1"/>
    <dgm:cxn modelId="{110CD7A0-3C96-4AB3-85F9-7DD755364CE9}" type="presParOf" srcId="{D15062B1-AEAC-4B7F-9FCE-9A191578696C}" destId="{FE056491-895E-437D-8A4E-BECD0183CD8E}" srcOrd="2" destOrd="0" presId="urn:microsoft.com/office/officeart/2005/8/layout/orgChart1"/>
    <dgm:cxn modelId="{3064474A-FC97-441F-BD0C-BC953FFAFA7A}" type="presParOf" srcId="{A201088F-1D46-40FB-B887-5FBB605E01E0}" destId="{BC10953C-DCCD-41CF-AE33-4DB8B3E8CFE3}" srcOrd="2" destOrd="0" presId="urn:microsoft.com/office/officeart/2005/8/layout/orgChart1"/>
    <dgm:cxn modelId="{424CEEF7-5428-4AFE-9D77-133DB8FB9276}" type="presParOf" srcId="{A201088F-1D46-40FB-B887-5FBB605E01E0}" destId="{F69928B6-92D5-4301-8CAC-6A2C12968EAB}" srcOrd="3" destOrd="0" presId="urn:microsoft.com/office/officeart/2005/8/layout/orgChart1"/>
    <dgm:cxn modelId="{8AD8E02E-1153-4ABA-AC17-E766F8BA3F14}" type="presParOf" srcId="{F69928B6-92D5-4301-8CAC-6A2C12968EAB}" destId="{2E84C425-57FD-4378-ABAD-55346F377B6A}" srcOrd="0" destOrd="0" presId="urn:microsoft.com/office/officeart/2005/8/layout/orgChart1"/>
    <dgm:cxn modelId="{1C045F5C-88E2-49DD-931F-DCAB7C9C9FE9}" type="presParOf" srcId="{2E84C425-57FD-4378-ABAD-55346F377B6A}" destId="{6A5A5F2C-6D92-4968-A52D-23C9D4CBF180}" srcOrd="0" destOrd="0" presId="urn:microsoft.com/office/officeart/2005/8/layout/orgChart1"/>
    <dgm:cxn modelId="{B3FD5CFA-AC18-410F-B9A6-E270419F9D9C}" type="presParOf" srcId="{2E84C425-57FD-4378-ABAD-55346F377B6A}" destId="{69A3E8F9-7DD7-47D9-BAAB-2A0F8FEA7AF5}" srcOrd="1" destOrd="0" presId="urn:microsoft.com/office/officeart/2005/8/layout/orgChart1"/>
    <dgm:cxn modelId="{90DC47C3-D879-42CE-940D-B4CB971D4EC1}" type="presParOf" srcId="{F69928B6-92D5-4301-8CAC-6A2C12968EAB}" destId="{6F8AF9F2-FA17-4CB5-A672-BDE616F19D24}" srcOrd="1" destOrd="0" presId="urn:microsoft.com/office/officeart/2005/8/layout/orgChart1"/>
    <dgm:cxn modelId="{A47E3CFE-8631-4A31-B0F9-428B210593FF}" type="presParOf" srcId="{F69928B6-92D5-4301-8CAC-6A2C12968EAB}" destId="{5FA2794C-3102-41BA-A6E5-7A8FEDEA5F01}" srcOrd="2" destOrd="0" presId="urn:microsoft.com/office/officeart/2005/8/layout/orgChart1"/>
    <dgm:cxn modelId="{27BAB000-A708-42A6-B04E-1BCDC69AFCF3}" type="presParOf" srcId="{318EBECD-4C76-436F-BD7B-0ABD892D4073}" destId="{05286683-94BB-4A3C-9156-AC5F03CE0D69}"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094932-C7AA-4C86-906E-9E5D73DE26D5}" type="doc">
      <dgm:prSet loTypeId="urn:microsoft.com/office/officeart/2005/8/layout/orgChart1" loCatId="hierarchy" qsTypeId="urn:microsoft.com/office/officeart/2005/8/quickstyle/simple2" qsCatId="simple" csTypeId="urn:microsoft.com/office/officeart/2005/8/colors/colorful2" csCatId="colorful" phldr="1"/>
      <dgm:spPr/>
      <dgm:t>
        <a:bodyPr/>
        <a:lstStyle/>
        <a:p>
          <a:endParaRPr lang="tr-TR"/>
        </a:p>
      </dgm:t>
    </dgm:pt>
    <dgm:pt modelId="{466A7E88-2D9E-4A1C-87F9-3070C7CD4267}">
      <dgm:prSet phldrT="[Metin]" custT="1"/>
      <dgm:spPr>
        <a:solidFill>
          <a:schemeClr val="tx1"/>
        </a:solidFill>
      </dgm:spPr>
      <dgm:t>
        <a:bodyPr/>
        <a:lstStyle/>
        <a:p>
          <a:r>
            <a:rPr lang="tr-TR" sz="5000" b="1" dirty="0">
              <a:latin typeface="+mj-lt"/>
            </a:rPr>
            <a:t>JEOLOJİK ZAMANLARA GÖRE DAĞ OLUŞUMLARI</a:t>
          </a:r>
        </a:p>
      </dgm:t>
    </dgm:pt>
    <dgm:pt modelId="{CFA7821A-5C02-470B-B05F-0460A65422EF}" type="parTrans" cxnId="{995CCC7B-9CF5-4DC4-B651-46E072D7B6BC}">
      <dgm:prSet/>
      <dgm:spPr/>
      <dgm:t>
        <a:bodyPr/>
        <a:lstStyle/>
        <a:p>
          <a:endParaRPr lang="tr-TR" sz="2000" b="1">
            <a:latin typeface="+mj-lt"/>
          </a:endParaRPr>
        </a:p>
      </dgm:t>
    </dgm:pt>
    <dgm:pt modelId="{9B4E40BE-869C-4709-B718-D8A8419E2374}" type="sibTrans" cxnId="{995CCC7B-9CF5-4DC4-B651-46E072D7B6BC}">
      <dgm:prSet/>
      <dgm:spPr/>
      <dgm:t>
        <a:bodyPr/>
        <a:lstStyle/>
        <a:p>
          <a:endParaRPr lang="tr-TR" sz="2000" b="1">
            <a:latin typeface="+mj-lt"/>
          </a:endParaRPr>
        </a:p>
      </dgm:t>
    </dgm:pt>
    <dgm:pt modelId="{AC306027-79BD-455F-A649-EEB00CC0F5AA}">
      <dgm:prSet phldrT="[Metin]" custT="1"/>
      <dgm:spPr>
        <a:solidFill>
          <a:srgbClr val="DAC68C"/>
        </a:solidFill>
        <a:ln>
          <a:solidFill>
            <a:schemeClr val="tx1"/>
          </a:solidFill>
        </a:ln>
      </dgm:spPr>
      <dgm:t>
        <a:bodyPr/>
        <a:lstStyle/>
        <a:p>
          <a:r>
            <a:rPr lang="tr-TR" sz="3500" b="1" dirty="0">
              <a:solidFill>
                <a:schemeClr val="tx1"/>
              </a:solidFill>
              <a:latin typeface="+mj-lt"/>
            </a:rPr>
            <a:t>Prekambriyen</a:t>
          </a:r>
        </a:p>
        <a:p>
          <a:r>
            <a:rPr lang="tr-TR" sz="3500" b="1" dirty="0" err="1">
              <a:solidFill>
                <a:schemeClr val="tx1"/>
              </a:solidFill>
              <a:latin typeface="+mj-lt"/>
            </a:rPr>
            <a:t>Huron</a:t>
          </a:r>
          <a:r>
            <a:rPr lang="tr-TR" sz="3500" b="1" dirty="0">
              <a:solidFill>
                <a:schemeClr val="tx1"/>
              </a:solidFill>
              <a:latin typeface="+mj-lt"/>
            </a:rPr>
            <a:t> Kıvrımları</a:t>
          </a:r>
        </a:p>
      </dgm:t>
    </dgm:pt>
    <dgm:pt modelId="{00673F7E-10F5-4246-B973-F66B018CA741}" type="parTrans" cxnId="{F71360B3-0355-45FB-BA82-F03C8F23BABC}">
      <dgm:prSet/>
      <dgm:spPr>
        <a:ln w="57150">
          <a:solidFill>
            <a:schemeClr val="tx1"/>
          </a:solidFill>
        </a:ln>
      </dgm:spPr>
      <dgm:t>
        <a:bodyPr/>
        <a:lstStyle/>
        <a:p>
          <a:endParaRPr lang="tr-TR" sz="2000" b="1">
            <a:latin typeface="+mj-lt"/>
          </a:endParaRPr>
        </a:p>
      </dgm:t>
    </dgm:pt>
    <dgm:pt modelId="{E3C7600F-5CC6-4680-8B58-AB1E4034FD46}" type="sibTrans" cxnId="{F71360B3-0355-45FB-BA82-F03C8F23BABC}">
      <dgm:prSet/>
      <dgm:spPr/>
      <dgm:t>
        <a:bodyPr/>
        <a:lstStyle/>
        <a:p>
          <a:endParaRPr lang="tr-TR" sz="2000" b="1">
            <a:latin typeface="+mj-lt"/>
          </a:endParaRPr>
        </a:p>
      </dgm:t>
    </dgm:pt>
    <dgm:pt modelId="{96FFA49F-9B9B-4624-AB7D-4435523C87EF}">
      <dgm:prSet phldrT="[Metin]" custT="1"/>
      <dgm:spPr>
        <a:solidFill>
          <a:schemeClr val="bg2"/>
        </a:solidFill>
        <a:ln>
          <a:solidFill>
            <a:schemeClr val="tx1"/>
          </a:solidFill>
        </a:ln>
      </dgm:spPr>
      <dgm:t>
        <a:bodyPr/>
        <a:lstStyle/>
        <a:p>
          <a:r>
            <a:rPr lang="tr-TR" sz="3500" b="1" dirty="0" err="1">
              <a:solidFill>
                <a:schemeClr val="tx1"/>
              </a:solidFill>
              <a:latin typeface="+mj-lt"/>
            </a:rPr>
            <a:t>Paleozoyik</a:t>
          </a:r>
          <a:endParaRPr lang="tr-TR" sz="3500" b="1" dirty="0">
            <a:solidFill>
              <a:schemeClr val="tx1"/>
            </a:solidFill>
            <a:latin typeface="+mj-lt"/>
          </a:endParaRPr>
        </a:p>
      </dgm:t>
    </dgm:pt>
    <dgm:pt modelId="{02E5E95E-539A-4050-B0E6-381E9FC49631}" type="parTrans" cxnId="{A6BCE4AA-A09F-4874-A6CF-870173E331D9}">
      <dgm:prSet/>
      <dgm:spPr>
        <a:ln w="57150">
          <a:solidFill>
            <a:schemeClr val="tx1"/>
          </a:solidFill>
        </a:ln>
      </dgm:spPr>
      <dgm:t>
        <a:bodyPr/>
        <a:lstStyle/>
        <a:p>
          <a:endParaRPr lang="tr-TR" sz="2000" b="1">
            <a:latin typeface="+mj-lt"/>
          </a:endParaRPr>
        </a:p>
      </dgm:t>
    </dgm:pt>
    <dgm:pt modelId="{2C69F267-385F-415B-B223-D657926B3DF7}" type="sibTrans" cxnId="{A6BCE4AA-A09F-4874-A6CF-870173E331D9}">
      <dgm:prSet/>
      <dgm:spPr/>
      <dgm:t>
        <a:bodyPr/>
        <a:lstStyle/>
        <a:p>
          <a:endParaRPr lang="tr-TR" sz="2000" b="1">
            <a:latin typeface="+mj-lt"/>
          </a:endParaRPr>
        </a:p>
      </dgm:t>
    </dgm:pt>
    <dgm:pt modelId="{93C02B99-5C67-41E5-81B0-C465CCD13BE2}">
      <dgm:prSet custT="1"/>
      <dgm:spPr>
        <a:solidFill>
          <a:srgbClr val="3D2522"/>
        </a:solidFill>
        <a:ln>
          <a:solidFill>
            <a:schemeClr val="tx1"/>
          </a:solidFill>
        </a:ln>
      </dgm:spPr>
      <dgm:t>
        <a:bodyPr/>
        <a:lstStyle/>
        <a:p>
          <a:pPr algn="ctr">
            <a:lnSpc>
              <a:spcPct val="100000"/>
            </a:lnSpc>
          </a:pPr>
          <a:r>
            <a:rPr lang="tr-TR" sz="2500" b="1" dirty="0" err="1">
              <a:solidFill>
                <a:schemeClr val="bg1"/>
              </a:solidFill>
              <a:latin typeface="+mj-lt"/>
            </a:rPr>
            <a:t>Mesozoik</a:t>
          </a:r>
          <a:r>
            <a:rPr lang="tr-TR" sz="2500" b="1" dirty="0">
              <a:solidFill>
                <a:schemeClr val="bg1"/>
              </a:solidFill>
              <a:latin typeface="+mj-lt"/>
            </a:rPr>
            <a:t> ve Tersiyer</a:t>
          </a:r>
        </a:p>
        <a:p>
          <a:pPr algn="ctr">
            <a:lnSpc>
              <a:spcPct val="100000"/>
            </a:lnSpc>
          </a:pPr>
          <a:r>
            <a:rPr lang="tr-TR" sz="2500" b="1" dirty="0">
              <a:solidFill>
                <a:schemeClr val="bg1"/>
              </a:solidFill>
              <a:latin typeface="+mj-lt"/>
            </a:rPr>
            <a:t>‘Alp-</a:t>
          </a:r>
          <a:r>
            <a:rPr lang="tr-TR" sz="2500" b="1" dirty="0" err="1">
              <a:solidFill>
                <a:schemeClr val="bg1"/>
              </a:solidFill>
              <a:latin typeface="+mj-lt"/>
            </a:rPr>
            <a:t>Himalaya</a:t>
          </a:r>
          <a:r>
            <a:rPr lang="tr-TR" sz="2500" b="1" dirty="0">
              <a:solidFill>
                <a:schemeClr val="bg1"/>
              </a:solidFill>
              <a:latin typeface="+mj-lt"/>
            </a:rPr>
            <a:t> Kıvrımları’</a:t>
          </a:r>
        </a:p>
      </dgm:t>
    </dgm:pt>
    <dgm:pt modelId="{5907B82A-955F-4257-893D-4D7040FB22EA}" type="parTrans" cxnId="{ED942605-944E-46E3-991D-93A645260521}">
      <dgm:prSet/>
      <dgm:spPr>
        <a:ln w="57150">
          <a:solidFill>
            <a:schemeClr val="tx1"/>
          </a:solidFill>
        </a:ln>
      </dgm:spPr>
      <dgm:t>
        <a:bodyPr/>
        <a:lstStyle/>
        <a:p>
          <a:endParaRPr lang="tr-TR" sz="2000" b="1">
            <a:latin typeface="+mj-lt"/>
          </a:endParaRPr>
        </a:p>
      </dgm:t>
    </dgm:pt>
    <dgm:pt modelId="{2ACE30D7-D93D-4E65-81CE-462829A7800F}" type="sibTrans" cxnId="{ED942605-944E-46E3-991D-93A645260521}">
      <dgm:prSet/>
      <dgm:spPr/>
      <dgm:t>
        <a:bodyPr/>
        <a:lstStyle/>
        <a:p>
          <a:endParaRPr lang="tr-TR" sz="2000" b="1">
            <a:latin typeface="+mj-lt"/>
          </a:endParaRPr>
        </a:p>
      </dgm:t>
    </dgm:pt>
    <dgm:pt modelId="{FB5ECA24-7115-4A62-976A-592E67DDB540}">
      <dgm:prSet custT="1"/>
      <dgm:spPr>
        <a:solidFill>
          <a:srgbClr val="A99B77"/>
        </a:solidFill>
        <a:ln>
          <a:solidFill>
            <a:schemeClr val="tx1"/>
          </a:solidFill>
        </a:ln>
      </dgm:spPr>
      <dgm:t>
        <a:bodyPr/>
        <a:lstStyle/>
        <a:p>
          <a:r>
            <a:rPr lang="tr-TR" sz="3000" b="1" dirty="0" err="1">
              <a:solidFill>
                <a:schemeClr val="tx1"/>
              </a:solidFill>
              <a:latin typeface="+mj-lt"/>
            </a:rPr>
            <a:t>Kaledoniyen</a:t>
          </a:r>
          <a:endParaRPr lang="tr-TR" sz="3000" dirty="0">
            <a:solidFill>
              <a:schemeClr val="tx1"/>
            </a:solidFill>
          </a:endParaRPr>
        </a:p>
      </dgm:t>
    </dgm:pt>
    <dgm:pt modelId="{F4363AC6-9FF7-49E5-9757-9E4DC5ABFDAF}" type="parTrans" cxnId="{3440C2B2-5225-4F4E-9B89-4F985F96794A}">
      <dgm:prSet/>
      <dgm:spPr/>
      <dgm:t>
        <a:bodyPr/>
        <a:lstStyle/>
        <a:p>
          <a:endParaRPr lang="tr-TR"/>
        </a:p>
      </dgm:t>
    </dgm:pt>
    <dgm:pt modelId="{9AE86F95-1FB9-4BFC-87D8-C685DF3AEB6B}" type="sibTrans" cxnId="{3440C2B2-5225-4F4E-9B89-4F985F96794A}">
      <dgm:prSet/>
      <dgm:spPr/>
      <dgm:t>
        <a:bodyPr/>
        <a:lstStyle/>
        <a:p>
          <a:endParaRPr lang="tr-TR"/>
        </a:p>
      </dgm:t>
    </dgm:pt>
    <dgm:pt modelId="{DDEBEA9E-7A36-4E9A-B677-AF15083E01C7}">
      <dgm:prSet custT="1"/>
      <dgm:spPr>
        <a:solidFill>
          <a:srgbClr val="7E5551"/>
        </a:solidFill>
        <a:ln>
          <a:solidFill>
            <a:schemeClr val="tx1"/>
          </a:solidFill>
        </a:ln>
      </dgm:spPr>
      <dgm:t>
        <a:bodyPr/>
        <a:lstStyle/>
        <a:p>
          <a:r>
            <a:rPr lang="tr-TR" sz="3000" b="1" dirty="0" err="1">
              <a:solidFill>
                <a:schemeClr val="bg1"/>
              </a:solidFill>
              <a:latin typeface="+mj-lt"/>
            </a:rPr>
            <a:t>Hersinyen</a:t>
          </a:r>
          <a:endParaRPr lang="tr-TR" sz="3000" dirty="0">
            <a:solidFill>
              <a:schemeClr val="bg1"/>
            </a:solidFill>
          </a:endParaRPr>
        </a:p>
      </dgm:t>
    </dgm:pt>
    <dgm:pt modelId="{8890EB84-9C1B-45C8-A3CA-19237CCCFF17}" type="parTrans" cxnId="{8735D16F-0A50-4C4F-91DF-ABEC386E64B9}">
      <dgm:prSet/>
      <dgm:spPr/>
      <dgm:t>
        <a:bodyPr/>
        <a:lstStyle/>
        <a:p>
          <a:endParaRPr lang="tr-TR"/>
        </a:p>
      </dgm:t>
    </dgm:pt>
    <dgm:pt modelId="{EC7013C7-BD2C-4249-B1E2-54EEBC2F062B}" type="sibTrans" cxnId="{8735D16F-0A50-4C4F-91DF-ABEC386E64B9}">
      <dgm:prSet/>
      <dgm:spPr/>
      <dgm:t>
        <a:bodyPr/>
        <a:lstStyle/>
        <a:p>
          <a:endParaRPr lang="tr-TR"/>
        </a:p>
      </dgm:t>
    </dgm:pt>
    <dgm:pt modelId="{3DA4D10D-47B5-4081-8778-10E9BB884038}" type="pres">
      <dgm:prSet presAssocID="{BB094932-C7AA-4C86-906E-9E5D73DE26D5}" presName="hierChild1" presStyleCnt="0">
        <dgm:presLayoutVars>
          <dgm:orgChart val="1"/>
          <dgm:chPref val="1"/>
          <dgm:dir/>
          <dgm:animOne val="branch"/>
          <dgm:animLvl val="lvl"/>
          <dgm:resizeHandles/>
        </dgm:presLayoutVars>
      </dgm:prSet>
      <dgm:spPr/>
    </dgm:pt>
    <dgm:pt modelId="{45CDB596-4953-468F-A555-AE1DE8EA7E52}" type="pres">
      <dgm:prSet presAssocID="{466A7E88-2D9E-4A1C-87F9-3070C7CD4267}" presName="hierRoot1" presStyleCnt="0">
        <dgm:presLayoutVars>
          <dgm:hierBranch val="init"/>
        </dgm:presLayoutVars>
      </dgm:prSet>
      <dgm:spPr/>
    </dgm:pt>
    <dgm:pt modelId="{839DA90D-7C25-480E-B64C-7FCB765F7F71}" type="pres">
      <dgm:prSet presAssocID="{466A7E88-2D9E-4A1C-87F9-3070C7CD4267}" presName="rootComposite1" presStyleCnt="0"/>
      <dgm:spPr/>
    </dgm:pt>
    <dgm:pt modelId="{21B51286-BCCE-4CF8-85E6-5FE5AC8A0796}" type="pres">
      <dgm:prSet presAssocID="{466A7E88-2D9E-4A1C-87F9-3070C7CD4267}" presName="rootText1" presStyleLbl="node0" presStyleIdx="0" presStyleCnt="1" custScaleX="1164050" custScaleY="119591" custLinFactNeighborX="1042" custLinFactNeighborY="-20">
        <dgm:presLayoutVars>
          <dgm:chPref val="3"/>
        </dgm:presLayoutVars>
      </dgm:prSet>
      <dgm:spPr/>
    </dgm:pt>
    <dgm:pt modelId="{3EF0284C-3C35-4916-A64A-7FE6CFD8BD1F}" type="pres">
      <dgm:prSet presAssocID="{466A7E88-2D9E-4A1C-87F9-3070C7CD4267}" presName="rootConnector1" presStyleLbl="node1" presStyleIdx="0" presStyleCnt="0"/>
      <dgm:spPr/>
    </dgm:pt>
    <dgm:pt modelId="{E057A306-C1F5-4D17-A758-7C4593ED4077}" type="pres">
      <dgm:prSet presAssocID="{466A7E88-2D9E-4A1C-87F9-3070C7CD4267}" presName="hierChild2" presStyleCnt="0"/>
      <dgm:spPr/>
    </dgm:pt>
    <dgm:pt modelId="{09BE63B2-1D7E-4FA8-B2A5-A1C4100E4B04}" type="pres">
      <dgm:prSet presAssocID="{00673F7E-10F5-4246-B973-F66B018CA741}" presName="Name37" presStyleLbl="parChTrans1D2" presStyleIdx="0" presStyleCnt="3"/>
      <dgm:spPr/>
    </dgm:pt>
    <dgm:pt modelId="{E4EE785C-1AC5-4CB4-A669-D0AEFF1D21C0}" type="pres">
      <dgm:prSet presAssocID="{AC306027-79BD-455F-A649-EEB00CC0F5AA}" presName="hierRoot2" presStyleCnt="0">
        <dgm:presLayoutVars>
          <dgm:hierBranch val="init"/>
        </dgm:presLayoutVars>
      </dgm:prSet>
      <dgm:spPr/>
    </dgm:pt>
    <dgm:pt modelId="{F6066006-92E5-419A-A236-3DE3524D1D63}" type="pres">
      <dgm:prSet presAssocID="{AC306027-79BD-455F-A649-EEB00CC0F5AA}" presName="rootComposite" presStyleCnt="0"/>
      <dgm:spPr/>
    </dgm:pt>
    <dgm:pt modelId="{E550B841-C15D-4495-AB46-7645E18F6992}" type="pres">
      <dgm:prSet presAssocID="{AC306027-79BD-455F-A649-EEB00CC0F5AA}" presName="rootText" presStyleLbl="node2" presStyleIdx="0" presStyleCnt="3" custScaleX="228943" custScaleY="309741" custLinFactX="-100000" custLinFactNeighborX="-169801" custLinFactNeighborY="1928">
        <dgm:presLayoutVars>
          <dgm:chPref val="3"/>
        </dgm:presLayoutVars>
      </dgm:prSet>
      <dgm:spPr/>
    </dgm:pt>
    <dgm:pt modelId="{26C80054-66BE-4B05-84D4-F597671D7D4A}" type="pres">
      <dgm:prSet presAssocID="{AC306027-79BD-455F-A649-EEB00CC0F5AA}" presName="rootConnector" presStyleLbl="node2" presStyleIdx="0" presStyleCnt="3"/>
      <dgm:spPr/>
    </dgm:pt>
    <dgm:pt modelId="{A67CBA28-8014-49E9-B35F-5423E49ACAF8}" type="pres">
      <dgm:prSet presAssocID="{AC306027-79BD-455F-A649-EEB00CC0F5AA}" presName="hierChild4" presStyleCnt="0"/>
      <dgm:spPr/>
    </dgm:pt>
    <dgm:pt modelId="{2A84B72F-99F8-4B19-9945-D1C6D4D11246}" type="pres">
      <dgm:prSet presAssocID="{AC306027-79BD-455F-A649-EEB00CC0F5AA}" presName="hierChild5" presStyleCnt="0"/>
      <dgm:spPr/>
    </dgm:pt>
    <dgm:pt modelId="{32216A55-AB7F-4D01-A31C-DE91FDA8E662}" type="pres">
      <dgm:prSet presAssocID="{02E5E95E-539A-4050-B0E6-381E9FC49631}" presName="Name37" presStyleLbl="parChTrans1D2" presStyleIdx="1" presStyleCnt="3"/>
      <dgm:spPr/>
    </dgm:pt>
    <dgm:pt modelId="{E279205B-838C-4B3D-9BC2-31408760FFFE}" type="pres">
      <dgm:prSet presAssocID="{96FFA49F-9B9B-4624-AB7D-4435523C87EF}" presName="hierRoot2" presStyleCnt="0">
        <dgm:presLayoutVars>
          <dgm:hierBranch val="init"/>
        </dgm:presLayoutVars>
      </dgm:prSet>
      <dgm:spPr/>
    </dgm:pt>
    <dgm:pt modelId="{1F7D4C49-06DF-47B9-AA36-87D8C25FED99}" type="pres">
      <dgm:prSet presAssocID="{96FFA49F-9B9B-4624-AB7D-4435523C87EF}" presName="rootComposite" presStyleCnt="0"/>
      <dgm:spPr/>
    </dgm:pt>
    <dgm:pt modelId="{401BBD7F-539B-439C-82D5-B55D8AFDD2C7}" type="pres">
      <dgm:prSet presAssocID="{96FFA49F-9B9B-4624-AB7D-4435523C87EF}" presName="rootText" presStyleLbl="node2" presStyleIdx="1" presStyleCnt="3" custScaleX="181786" custLinFactNeighborX="-68102">
        <dgm:presLayoutVars>
          <dgm:chPref val="3"/>
        </dgm:presLayoutVars>
      </dgm:prSet>
      <dgm:spPr/>
    </dgm:pt>
    <dgm:pt modelId="{77A1F613-7111-4EDE-9CB0-529D00A8746B}" type="pres">
      <dgm:prSet presAssocID="{96FFA49F-9B9B-4624-AB7D-4435523C87EF}" presName="rootConnector" presStyleLbl="node2" presStyleIdx="1" presStyleCnt="3"/>
      <dgm:spPr/>
    </dgm:pt>
    <dgm:pt modelId="{CFC40EA9-C413-436C-840F-12DF8B73CABE}" type="pres">
      <dgm:prSet presAssocID="{96FFA49F-9B9B-4624-AB7D-4435523C87EF}" presName="hierChild4" presStyleCnt="0"/>
      <dgm:spPr/>
    </dgm:pt>
    <dgm:pt modelId="{24D26836-FC5E-451B-8BEB-49702C3CE32A}" type="pres">
      <dgm:prSet presAssocID="{F4363AC6-9FF7-49E5-9757-9E4DC5ABFDAF}" presName="Name37" presStyleLbl="parChTrans1D3" presStyleIdx="0" presStyleCnt="2"/>
      <dgm:spPr/>
    </dgm:pt>
    <dgm:pt modelId="{09764F04-D9DA-45C1-8733-C98C35E78585}" type="pres">
      <dgm:prSet presAssocID="{FB5ECA24-7115-4A62-976A-592E67DDB540}" presName="hierRoot2" presStyleCnt="0">
        <dgm:presLayoutVars>
          <dgm:hierBranch val="init"/>
        </dgm:presLayoutVars>
      </dgm:prSet>
      <dgm:spPr/>
    </dgm:pt>
    <dgm:pt modelId="{09BF9262-C069-4941-85B5-B2A455E849FF}" type="pres">
      <dgm:prSet presAssocID="{FB5ECA24-7115-4A62-976A-592E67DDB540}" presName="rootComposite" presStyleCnt="0"/>
      <dgm:spPr/>
    </dgm:pt>
    <dgm:pt modelId="{A8FADDD3-E99D-4109-9B54-D1720053C483}" type="pres">
      <dgm:prSet presAssocID="{FB5ECA24-7115-4A62-976A-592E67DDB540}" presName="rootText" presStyleLbl="node3" presStyleIdx="0" presStyleCnt="2" custScaleX="171066" custLinFactNeighborX="-60731" custLinFactNeighborY="-4242">
        <dgm:presLayoutVars>
          <dgm:chPref val="3"/>
        </dgm:presLayoutVars>
      </dgm:prSet>
      <dgm:spPr/>
    </dgm:pt>
    <dgm:pt modelId="{A6BEDE53-6817-45AB-BA04-4BF4110BDFEE}" type="pres">
      <dgm:prSet presAssocID="{FB5ECA24-7115-4A62-976A-592E67DDB540}" presName="rootConnector" presStyleLbl="node3" presStyleIdx="0" presStyleCnt="2"/>
      <dgm:spPr/>
    </dgm:pt>
    <dgm:pt modelId="{A1385456-B192-4460-BFFF-48D3FB740F47}" type="pres">
      <dgm:prSet presAssocID="{FB5ECA24-7115-4A62-976A-592E67DDB540}" presName="hierChild4" presStyleCnt="0"/>
      <dgm:spPr/>
    </dgm:pt>
    <dgm:pt modelId="{251CD863-57AC-4EE7-A02A-201F2DDEB6F5}" type="pres">
      <dgm:prSet presAssocID="{FB5ECA24-7115-4A62-976A-592E67DDB540}" presName="hierChild5" presStyleCnt="0"/>
      <dgm:spPr/>
    </dgm:pt>
    <dgm:pt modelId="{574C22E8-205B-4494-8CBB-96746CEE3C67}" type="pres">
      <dgm:prSet presAssocID="{8890EB84-9C1B-45C8-A3CA-19237CCCFF17}" presName="Name37" presStyleLbl="parChTrans1D3" presStyleIdx="1" presStyleCnt="2"/>
      <dgm:spPr/>
    </dgm:pt>
    <dgm:pt modelId="{EFABD1EC-CFB7-4FA7-8F38-1244350D17C6}" type="pres">
      <dgm:prSet presAssocID="{DDEBEA9E-7A36-4E9A-B677-AF15083E01C7}" presName="hierRoot2" presStyleCnt="0">
        <dgm:presLayoutVars>
          <dgm:hierBranch val="init"/>
        </dgm:presLayoutVars>
      </dgm:prSet>
      <dgm:spPr/>
    </dgm:pt>
    <dgm:pt modelId="{988F16B4-86B3-42BD-86A9-8D26CFDA436C}" type="pres">
      <dgm:prSet presAssocID="{DDEBEA9E-7A36-4E9A-B677-AF15083E01C7}" presName="rootComposite" presStyleCnt="0"/>
      <dgm:spPr/>
    </dgm:pt>
    <dgm:pt modelId="{3D22A183-E423-4245-9589-41C0C4E528A6}" type="pres">
      <dgm:prSet presAssocID="{DDEBEA9E-7A36-4E9A-B677-AF15083E01C7}" presName="rootText" presStyleLbl="node3" presStyleIdx="1" presStyleCnt="2" custScaleX="172400" custLinFactNeighborX="-63679">
        <dgm:presLayoutVars>
          <dgm:chPref val="3"/>
        </dgm:presLayoutVars>
      </dgm:prSet>
      <dgm:spPr/>
    </dgm:pt>
    <dgm:pt modelId="{393740B1-21F3-4FFD-8A31-F5E1A92B6401}" type="pres">
      <dgm:prSet presAssocID="{DDEBEA9E-7A36-4E9A-B677-AF15083E01C7}" presName="rootConnector" presStyleLbl="node3" presStyleIdx="1" presStyleCnt="2"/>
      <dgm:spPr/>
    </dgm:pt>
    <dgm:pt modelId="{A91843C0-B3D1-4F8F-8965-98C7A767DBA1}" type="pres">
      <dgm:prSet presAssocID="{DDEBEA9E-7A36-4E9A-B677-AF15083E01C7}" presName="hierChild4" presStyleCnt="0"/>
      <dgm:spPr/>
    </dgm:pt>
    <dgm:pt modelId="{22D95ED6-158F-44A7-95BC-2911695D5BEB}" type="pres">
      <dgm:prSet presAssocID="{DDEBEA9E-7A36-4E9A-B677-AF15083E01C7}" presName="hierChild5" presStyleCnt="0"/>
      <dgm:spPr/>
    </dgm:pt>
    <dgm:pt modelId="{6CC1C4FA-8F63-4E78-ACC6-BC229286FE37}" type="pres">
      <dgm:prSet presAssocID="{96FFA49F-9B9B-4624-AB7D-4435523C87EF}" presName="hierChild5" presStyleCnt="0"/>
      <dgm:spPr/>
    </dgm:pt>
    <dgm:pt modelId="{8931CB21-0942-434A-81F8-DBAEF2372528}" type="pres">
      <dgm:prSet presAssocID="{5907B82A-955F-4257-893D-4D7040FB22EA}" presName="Name37" presStyleLbl="parChTrans1D2" presStyleIdx="2" presStyleCnt="3"/>
      <dgm:spPr/>
    </dgm:pt>
    <dgm:pt modelId="{EE5984C7-C3A3-4187-A78D-266DE61C13C6}" type="pres">
      <dgm:prSet presAssocID="{93C02B99-5C67-41E5-81B0-C465CCD13BE2}" presName="hierRoot2" presStyleCnt="0">
        <dgm:presLayoutVars>
          <dgm:hierBranch val="init"/>
        </dgm:presLayoutVars>
      </dgm:prSet>
      <dgm:spPr/>
    </dgm:pt>
    <dgm:pt modelId="{63760122-E6D8-41CA-8FA0-E2F00688C00D}" type="pres">
      <dgm:prSet presAssocID="{93C02B99-5C67-41E5-81B0-C465CCD13BE2}" presName="rootComposite" presStyleCnt="0"/>
      <dgm:spPr/>
    </dgm:pt>
    <dgm:pt modelId="{B15B7B3F-BAC8-41C0-BC30-E3C93A03595F}" type="pres">
      <dgm:prSet presAssocID="{93C02B99-5C67-41E5-81B0-C465CCD13BE2}" presName="rootText" presStyleLbl="node2" presStyleIdx="2" presStyleCnt="3" custScaleX="169658" custScaleY="327067" custLinFactX="100000" custLinFactNeighborX="158305" custLinFactNeighborY="1928">
        <dgm:presLayoutVars>
          <dgm:chPref val="3"/>
        </dgm:presLayoutVars>
      </dgm:prSet>
      <dgm:spPr/>
    </dgm:pt>
    <dgm:pt modelId="{3BAD0CD0-B109-4400-A663-00DBD3D43EF0}" type="pres">
      <dgm:prSet presAssocID="{93C02B99-5C67-41E5-81B0-C465CCD13BE2}" presName="rootConnector" presStyleLbl="node2" presStyleIdx="2" presStyleCnt="3"/>
      <dgm:spPr/>
    </dgm:pt>
    <dgm:pt modelId="{DF951174-6C4A-42F0-9B3F-B991F44323B3}" type="pres">
      <dgm:prSet presAssocID="{93C02B99-5C67-41E5-81B0-C465CCD13BE2}" presName="hierChild4" presStyleCnt="0"/>
      <dgm:spPr/>
    </dgm:pt>
    <dgm:pt modelId="{EA1FACD5-104B-409E-BC5E-8E96D657B0B9}" type="pres">
      <dgm:prSet presAssocID="{93C02B99-5C67-41E5-81B0-C465CCD13BE2}" presName="hierChild5" presStyleCnt="0"/>
      <dgm:spPr/>
    </dgm:pt>
    <dgm:pt modelId="{2DE3FB2E-880A-46D6-85B3-D2D60F958C3F}" type="pres">
      <dgm:prSet presAssocID="{466A7E88-2D9E-4A1C-87F9-3070C7CD4267}" presName="hierChild3" presStyleCnt="0"/>
      <dgm:spPr/>
    </dgm:pt>
  </dgm:ptLst>
  <dgm:cxnLst>
    <dgm:cxn modelId="{5368C702-4AAC-4059-97E4-9ED9E86C5BF0}" type="presOf" srcId="{BB094932-C7AA-4C86-906E-9E5D73DE26D5}" destId="{3DA4D10D-47B5-4081-8778-10E9BB884038}" srcOrd="0" destOrd="0" presId="urn:microsoft.com/office/officeart/2005/8/layout/orgChart1"/>
    <dgm:cxn modelId="{ED942605-944E-46E3-991D-93A645260521}" srcId="{466A7E88-2D9E-4A1C-87F9-3070C7CD4267}" destId="{93C02B99-5C67-41E5-81B0-C465CCD13BE2}" srcOrd="2" destOrd="0" parTransId="{5907B82A-955F-4257-893D-4D7040FB22EA}" sibTransId="{2ACE30D7-D93D-4E65-81CE-462829A7800F}"/>
    <dgm:cxn modelId="{62AE0D07-D7B0-418F-858B-A60E826D78BD}" type="presOf" srcId="{00673F7E-10F5-4246-B973-F66B018CA741}" destId="{09BE63B2-1D7E-4FA8-B2A5-A1C4100E4B04}" srcOrd="0" destOrd="0" presId="urn:microsoft.com/office/officeart/2005/8/layout/orgChart1"/>
    <dgm:cxn modelId="{1274A70A-6503-478F-B07C-521BE042228E}" type="presOf" srcId="{02E5E95E-539A-4050-B0E6-381E9FC49631}" destId="{32216A55-AB7F-4D01-A31C-DE91FDA8E662}" srcOrd="0" destOrd="0" presId="urn:microsoft.com/office/officeart/2005/8/layout/orgChart1"/>
    <dgm:cxn modelId="{1414DD0C-F411-4AA4-87B1-41A93268DF3A}" type="presOf" srcId="{93C02B99-5C67-41E5-81B0-C465CCD13BE2}" destId="{B15B7B3F-BAC8-41C0-BC30-E3C93A03595F}" srcOrd="0" destOrd="0" presId="urn:microsoft.com/office/officeart/2005/8/layout/orgChart1"/>
    <dgm:cxn modelId="{14325013-83B1-4D26-97F0-223FF7DFC861}" type="presOf" srcId="{DDEBEA9E-7A36-4E9A-B677-AF15083E01C7}" destId="{3D22A183-E423-4245-9589-41C0C4E528A6}" srcOrd="0" destOrd="0" presId="urn:microsoft.com/office/officeart/2005/8/layout/orgChart1"/>
    <dgm:cxn modelId="{9C36031E-48E2-4656-BD33-409452091F8D}" type="presOf" srcId="{96FFA49F-9B9B-4624-AB7D-4435523C87EF}" destId="{77A1F613-7111-4EDE-9CB0-529D00A8746B}" srcOrd="1" destOrd="0" presId="urn:microsoft.com/office/officeart/2005/8/layout/orgChart1"/>
    <dgm:cxn modelId="{22E1D231-B188-4148-8A86-D08D0337D65C}" type="presOf" srcId="{8890EB84-9C1B-45C8-A3CA-19237CCCFF17}" destId="{574C22E8-205B-4494-8CBB-96746CEE3C67}" srcOrd="0" destOrd="0" presId="urn:microsoft.com/office/officeart/2005/8/layout/orgChart1"/>
    <dgm:cxn modelId="{3C975B5E-CFC5-45DD-82F7-D0474BC0643F}" type="presOf" srcId="{93C02B99-5C67-41E5-81B0-C465CCD13BE2}" destId="{3BAD0CD0-B109-4400-A663-00DBD3D43EF0}" srcOrd="1" destOrd="0" presId="urn:microsoft.com/office/officeart/2005/8/layout/orgChart1"/>
    <dgm:cxn modelId="{067AFF61-1CBD-4871-BF6C-B45F16D8EA02}" type="presOf" srcId="{F4363AC6-9FF7-49E5-9757-9E4DC5ABFDAF}" destId="{24D26836-FC5E-451B-8BEB-49702C3CE32A}" srcOrd="0" destOrd="0" presId="urn:microsoft.com/office/officeart/2005/8/layout/orgChart1"/>
    <dgm:cxn modelId="{E751214D-CCD6-4CF0-9293-E0CB4A468108}" type="presOf" srcId="{FB5ECA24-7115-4A62-976A-592E67DDB540}" destId="{A8FADDD3-E99D-4109-9B54-D1720053C483}" srcOrd="0" destOrd="0" presId="urn:microsoft.com/office/officeart/2005/8/layout/orgChart1"/>
    <dgm:cxn modelId="{8735D16F-0A50-4C4F-91DF-ABEC386E64B9}" srcId="{96FFA49F-9B9B-4624-AB7D-4435523C87EF}" destId="{DDEBEA9E-7A36-4E9A-B677-AF15083E01C7}" srcOrd="1" destOrd="0" parTransId="{8890EB84-9C1B-45C8-A3CA-19237CCCFF17}" sibTransId="{EC7013C7-BD2C-4249-B1E2-54EEBC2F062B}"/>
    <dgm:cxn modelId="{E6791771-8F32-45A8-A8C6-FE5D515576D4}" type="presOf" srcId="{AC306027-79BD-455F-A649-EEB00CC0F5AA}" destId="{E550B841-C15D-4495-AB46-7645E18F6992}" srcOrd="0" destOrd="0" presId="urn:microsoft.com/office/officeart/2005/8/layout/orgChart1"/>
    <dgm:cxn modelId="{7924AD54-4CE5-4B7F-837F-49558DD64B4B}" type="presOf" srcId="{FB5ECA24-7115-4A62-976A-592E67DDB540}" destId="{A6BEDE53-6817-45AB-BA04-4BF4110BDFEE}" srcOrd="1" destOrd="0" presId="urn:microsoft.com/office/officeart/2005/8/layout/orgChart1"/>
    <dgm:cxn modelId="{BE6AAA77-88C4-4005-98B8-9BACE1675319}" type="presOf" srcId="{AC306027-79BD-455F-A649-EEB00CC0F5AA}" destId="{26C80054-66BE-4B05-84D4-F597671D7D4A}" srcOrd="1" destOrd="0" presId="urn:microsoft.com/office/officeart/2005/8/layout/orgChart1"/>
    <dgm:cxn modelId="{995CCC7B-9CF5-4DC4-B651-46E072D7B6BC}" srcId="{BB094932-C7AA-4C86-906E-9E5D73DE26D5}" destId="{466A7E88-2D9E-4A1C-87F9-3070C7CD4267}" srcOrd="0" destOrd="0" parTransId="{CFA7821A-5C02-470B-B05F-0460A65422EF}" sibTransId="{9B4E40BE-869C-4709-B718-D8A8419E2374}"/>
    <dgm:cxn modelId="{05503A88-542F-45FB-84F3-F3189F267683}" type="presOf" srcId="{466A7E88-2D9E-4A1C-87F9-3070C7CD4267}" destId="{3EF0284C-3C35-4916-A64A-7FE6CFD8BD1F}" srcOrd="1" destOrd="0" presId="urn:microsoft.com/office/officeart/2005/8/layout/orgChart1"/>
    <dgm:cxn modelId="{A6BCE4AA-A09F-4874-A6CF-870173E331D9}" srcId="{466A7E88-2D9E-4A1C-87F9-3070C7CD4267}" destId="{96FFA49F-9B9B-4624-AB7D-4435523C87EF}" srcOrd="1" destOrd="0" parTransId="{02E5E95E-539A-4050-B0E6-381E9FC49631}" sibTransId="{2C69F267-385F-415B-B223-D657926B3DF7}"/>
    <dgm:cxn modelId="{B20710AE-86F3-4568-8635-9ED42CA97541}" type="presOf" srcId="{5907B82A-955F-4257-893D-4D7040FB22EA}" destId="{8931CB21-0942-434A-81F8-DBAEF2372528}" srcOrd="0" destOrd="0" presId="urn:microsoft.com/office/officeart/2005/8/layout/orgChart1"/>
    <dgm:cxn modelId="{3440C2B2-5225-4F4E-9B89-4F985F96794A}" srcId="{96FFA49F-9B9B-4624-AB7D-4435523C87EF}" destId="{FB5ECA24-7115-4A62-976A-592E67DDB540}" srcOrd="0" destOrd="0" parTransId="{F4363AC6-9FF7-49E5-9757-9E4DC5ABFDAF}" sibTransId="{9AE86F95-1FB9-4BFC-87D8-C685DF3AEB6B}"/>
    <dgm:cxn modelId="{F71360B3-0355-45FB-BA82-F03C8F23BABC}" srcId="{466A7E88-2D9E-4A1C-87F9-3070C7CD4267}" destId="{AC306027-79BD-455F-A649-EEB00CC0F5AA}" srcOrd="0" destOrd="0" parTransId="{00673F7E-10F5-4246-B973-F66B018CA741}" sibTransId="{E3C7600F-5CC6-4680-8B58-AB1E4034FD46}"/>
    <dgm:cxn modelId="{1DE85EC2-4F3F-479F-A941-1C2F112A9051}" type="presOf" srcId="{96FFA49F-9B9B-4624-AB7D-4435523C87EF}" destId="{401BBD7F-539B-439C-82D5-B55D8AFDD2C7}" srcOrd="0" destOrd="0" presId="urn:microsoft.com/office/officeart/2005/8/layout/orgChart1"/>
    <dgm:cxn modelId="{7EBDA5D2-6614-4179-BEDD-5D0F2BAEE890}" type="presOf" srcId="{DDEBEA9E-7A36-4E9A-B677-AF15083E01C7}" destId="{393740B1-21F3-4FFD-8A31-F5E1A92B6401}" srcOrd="1" destOrd="0" presId="urn:microsoft.com/office/officeart/2005/8/layout/orgChart1"/>
    <dgm:cxn modelId="{B86F56E1-9BB3-4407-BC32-1081273A4B9D}" type="presOf" srcId="{466A7E88-2D9E-4A1C-87F9-3070C7CD4267}" destId="{21B51286-BCCE-4CF8-85E6-5FE5AC8A0796}" srcOrd="0" destOrd="0" presId="urn:microsoft.com/office/officeart/2005/8/layout/orgChart1"/>
    <dgm:cxn modelId="{F868B4C4-D124-4A44-BD11-B421CC05826A}" type="presParOf" srcId="{3DA4D10D-47B5-4081-8778-10E9BB884038}" destId="{45CDB596-4953-468F-A555-AE1DE8EA7E52}" srcOrd="0" destOrd="0" presId="urn:microsoft.com/office/officeart/2005/8/layout/orgChart1"/>
    <dgm:cxn modelId="{AFF3C9A4-DB45-440F-881D-B8491BB6466C}" type="presParOf" srcId="{45CDB596-4953-468F-A555-AE1DE8EA7E52}" destId="{839DA90D-7C25-480E-B64C-7FCB765F7F71}" srcOrd="0" destOrd="0" presId="urn:microsoft.com/office/officeart/2005/8/layout/orgChart1"/>
    <dgm:cxn modelId="{1D373A12-1067-4ADE-A9E9-8CDF1AF42FEA}" type="presParOf" srcId="{839DA90D-7C25-480E-B64C-7FCB765F7F71}" destId="{21B51286-BCCE-4CF8-85E6-5FE5AC8A0796}" srcOrd="0" destOrd="0" presId="urn:microsoft.com/office/officeart/2005/8/layout/orgChart1"/>
    <dgm:cxn modelId="{1472D6A6-2860-4711-B9B5-8219FDFC432F}" type="presParOf" srcId="{839DA90D-7C25-480E-B64C-7FCB765F7F71}" destId="{3EF0284C-3C35-4916-A64A-7FE6CFD8BD1F}" srcOrd="1" destOrd="0" presId="urn:microsoft.com/office/officeart/2005/8/layout/orgChart1"/>
    <dgm:cxn modelId="{31888D3C-AF55-4986-9C1D-14DCC25BE629}" type="presParOf" srcId="{45CDB596-4953-468F-A555-AE1DE8EA7E52}" destId="{E057A306-C1F5-4D17-A758-7C4593ED4077}" srcOrd="1" destOrd="0" presId="urn:microsoft.com/office/officeart/2005/8/layout/orgChart1"/>
    <dgm:cxn modelId="{CEEA0C77-BAE3-4AEB-A24B-5482D7915DD5}" type="presParOf" srcId="{E057A306-C1F5-4D17-A758-7C4593ED4077}" destId="{09BE63B2-1D7E-4FA8-B2A5-A1C4100E4B04}" srcOrd="0" destOrd="0" presId="urn:microsoft.com/office/officeart/2005/8/layout/orgChart1"/>
    <dgm:cxn modelId="{82889E9B-0FD6-468C-ABA9-3F57C3D32AAD}" type="presParOf" srcId="{E057A306-C1F5-4D17-A758-7C4593ED4077}" destId="{E4EE785C-1AC5-4CB4-A669-D0AEFF1D21C0}" srcOrd="1" destOrd="0" presId="urn:microsoft.com/office/officeart/2005/8/layout/orgChart1"/>
    <dgm:cxn modelId="{49FA3645-DBE1-464D-8681-33D72F6947A5}" type="presParOf" srcId="{E4EE785C-1AC5-4CB4-A669-D0AEFF1D21C0}" destId="{F6066006-92E5-419A-A236-3DE3524D1D63}" srcOrd="0" destOrd="0" presId="urn:microsoft.com/office/officeart/2005/8/layout/orgChart1"/>
    <dgm:cxn modelId="{FA7AAD04-241F-440E-B93E-EFA9A2B3A868}" type="presParOf" srcId="{F6066006-92E5-419A-A236-3DE3524D1D63}" destId="{E550B841-C15D-4495-AB46-7645E18F6992}" srcOrd="0" destOrd="0" presId="urn:microsoft.com/office/officeart/2005/8/layout/orgChart1"/>
    <dgm:cxn modelId="{DF1EBA6F-DA42-41F9-A158-14070C9CAD91}" type="presParOf" srcId="{F6066006-92E5-419A-A236-3DE3524D1D63}" destId="{26C80054-66BE-4B05-84D4-F597671D7D4A}" srcOrd="1" destOrd="0" presId="urn:microsoft.com/office/officeart/2005/8/layout/orgChart1"/>
    <dgm:cxn modelId="{15565D1A-1D78-496D-87AF-5A0553CAA62B}" type="presParOf" srcId="{E4EE785C-1AC5-4CB4-A669-D0AEFF1D21C0}" destId="{A67CBA28-8014-49E9-B35F-5423E49ACAF8}" srcOrd="1" destOrd="0" presId="urn:microsoft.com/office/officeart/2005/8/layout/orgChart1"/>
    <dgm:cxn modelId="{1EDFB296-25C1-4101-B24D-E6EAB01BD9B5}" type="presParOf" srcId="{E4EE785C-1AC5-4CB4-A669-D0AEFF1D21C0}" destId="{2A84B72F-99F8-4B19-9945-D1C6D4D11246}" srcOrd="2" destOrd="0" presId="urn:microsoft.com/office/officeart/2005/8/layout/orgChart1"/>
    <dgm:cxn modelId="{ECF13606-B936-4BBE-8277-65AC5F44D833}" type="presParOf" srcId="{E057A306-C1F5-4D17-A758-7C4593ED4077}" destId="{32216A55-AB7F-4D01-A31C-DE91FDA8E662}" srcOrd="2" destOrd="0" presId="urn:microsoft.com/office/officeart/2005/8/layout/orgChart1"/>
    <dgm:cxn modelId="{5B94CBAD-AB84-4094-9E4D-2F1A156B72DF}" type="presParOf" srcId="{E057A306-C1F5-4D17-A758-7C4593ED4077}" destId="{E279205B-838C-4B3D-9BC2-31408760FFFE}" srcOrd="3" destOrd="0" presId="urn:microsoft.com/office/officeart/2005/8/layout/orgChart1"/>
    <dgm:cxn modelId="{E1018780-8F34-481D-BDB1-1D45F486A1A8}" type="presParOf" srcId="{E279205B-838C-4B3D-9BC2-31408760FFFE}" destId="{1F7D4C49-06DF-47B9-AA36-87D8C25FED99}" srcOrd="0" destOrd="0" presId="urn:microsoft.com/office/officeart/2005/8/layout/orgChart1"/>
    <dgm:cxn modelId="{046C2EAF-7C56-441A-A207-3DF9239949FC}" type="presParOf" srcId="{1F7D4C49-06DF-47B9-AA36-87D8C25FED99}" destId="{401BBD7F-539B-439C-82D5-B55D8AFDD2C7}" srcOrd="0" destOrd="0" presId="urn:microsoft.com/office/officeart/2005/8/layout/orgChart1"/>
    <dgm:cxn modelId="{5D5528BA-C871-4444-AE5B-C70CAA644E4E}" type="presParOf" srcId="{1F7D4C49-06DF-47B9-AA36-87D8C25FED99}" destId="{77A1F613-7111-4EDE-9CB0-529D00A8746B}" srcOrd="1" destOrd="0" presId="urn:microsoft.com/office/officeart/2005/8/layout/orgChart1"/>
    <dgm:cxn modelId="{14735393-3482-48DD-83ED-9DB9C679BF9A}" type="presParOf" srcId="{E279205B-838C-4B3D-9BC2-31408760FFFE}" destId="{CFC40EA9-C413-436C-840F-12DF8B73CABE}" srcOrd="1" destOrd="0" presId="urn:microsoft.com/office/officeart/2005/8/layout/orgChart1"/>
    <dgm:cxn modelId="{3B5B7FC8-FC29-4E97-8843-C9168A0093A5}" type="presParOf" srcId="{CFC40EA9-C413-436C-840F-12DF8B73CABE}" destId="{24D26836-FC5E-451B-8BEB-49702C3CE32A}" srcOrd="0" destOrd="0" presId="urn:microsoft.com/office/officeart/2005/8/layout/orgChart1"/>
    <dgm:cxn modelId="{89937D7E-BD0A-4C66-A3C9-59D72F0B2E4F}" type="presParOf" srcId="{CFC40EA9-C413-436C-840F-12DF8B73CABE}" destId="{09764F04-D9DA-45C1-8733-C98C35E78585}" srcOrd="1" destOrd="0" presId="urn:microsoft.com/office/officeart/2005/8/layout/orgChart1"/>
    <dgm:cxn modelId="{D37F5B63-BBF2-49A2-A0B1-67F3DB12070E}" type="presParOf" srcId="{09764F04-D9DA-45C1-8733-C98C35E78585}" destId="{09BF9262-C069-4941-85B5-B2A455E849FF}" srcOrd="0" destOrd="0" presId="urn:microsoft.com/office/officeart/2005/8/layout/orgChart1"/>
    <dgm:cxn modelId="{51682764-1CFF-4489-A0AB-703AD67C1F4B}" type="presParOf" srcId="{09BF9262-C069-4941-85B5-B2A455E849FF}" destId="{A8FADDD3-E99D-4109-9B54-D1720053C483}" srcOrd="0" destOrd="0" presId="urn:microsoft.com/office/officeart/2005/8/layout/orgChart1"/>
    <dgm:cxn modelId="{F8D318F1-37CC-45D3-BF1F-F2E047D4AFBE}" type="presParOf" srcId="{09BF9262-C069-4941-85B5-B2A455E849FF}" destId="{A6BEDE53-6817-45AB-BA04-4BF4110BDFEE}" srcOrd="1" destOrd="0" presId="urn:microsoft.com/office/officeart/2005/8/layout/orgChart1"/>
    <dgm:cxn modelId="{9EE67539-EE54-44FE-B54E-8AAAC31BBF4D}" type="presParOf" srcId="{09764F04-D9DA-45C1-8733-C98C35E78585}" destId="{A1385456-B192-4460-BFFF-48D3FB740F47}" srcOrd="1" destOrd="0" presId="urn:microsoft.com/office/officeart/2005/8/layout/orgChart1"/>
    <dgm:cxn modelId="{DF371725-4B37-4689-BC70-45E39FD04D9C}" type="presParOf" srcId="{09764F04-D9DA-45C1-8733-C98C35E78585}" destId="{251CD863-57AC-4EE7-A02A-201F2DDEB6F5}" srcOrd="2" destOrd="0" presId="urn:microsoft.com/office/officeart/2005/8/layout/orgChart1"/>
    <dgm:cxn modelId="{99254387-CC99-4BCE-82E8-D4D087ACE23C}" type="presParOf" srcId="{CFC40EA9-C413-436C-840F-12DF8B73CABE}" destId="{574C22E8-205B-4494-8CBB-96746CEE3C67}" srcOrd="2" destOrd="0" presId="urn:microsoft.com/office/officeart/2005/8/layout/orgChart1"/>
    <dgm:cxn modelId="{1DDBFA79-651D-4972-91A0-0C0F27F31429}" type="presParOf" srcId="{CFC40EA9-C413-436C-840F-12DF8B73CABE}" destId="{EFABD1EC-CFB7-4FA7-8F38-1244350D17C6}" srcOrd="3" destOrd="0" presId="urn:microsoft.com/office/officeart/2005/8/layout/orgChart1"/>
    <dgm:cxn modelId="{85B60FA3-2C0F-46A3-8E75-79347BA47693}" type="presParOf" srcId="{EFABD1EC-CFB7-4FA7-8F38-1244350D17C6}" destId="{988F16B4-86B3-42BD-86A9-8D26CFDA436C}" srcOrd="0" destOrd="0" presId="urn:microsoft.com/office/officeart/2005/8/layout/orgChart1"/>
    <dgm:cxn modelId="{E25B2DA7-F2DA-46D8-BA04-A1D196F8BC1D}" type="presParOf" srcId="{988F16B4-86B3-42BD-86A9-8D26CFDA436C}" destId="{3D22A183-E423-4245-9589-41C0C4E528A6}" srcOrd="0" destOrd="0" presId="urn:microsoft.com/office/officeart/2005/8/layout/orgChart1"/>
    <dgm:cxn modelId="{210D9D6A-308B-42A0-BD7F-CBD4E7642A00}" type="presParOf" srcId="{988F16B4-86B3-42BD-86A9-8D26CFDA436C}" destId="{393740B1-21F3-4FFD-8A31-F5E1A92B6401}" srcOrd="1" destOrd="0" presId="urn:microsoft.com/office/officeart/2005/8/layout/orgChart1"/>
    <dgm:cxn modelId="{A2775101-C25A-4C8E-B2FC-0DD5CAC5F043}" type="presParOf" srcId="{EFABD1EC-CFB7-4FA7-8F38-1244350D17C6}" destId="{A91843C0-B3D1-4F8F-8965-98C7A767DBA1}" srcOrd="1" destOrd="0" presId="urn:microsoft.com/office/officeart/2005/8/layout/orgChart1"/>
    <dgm:cxn modelId="{748015A6-D4DD-4888-8D2E-9FF7F6649F14}" type="presParOf" srcId="{EFABD1EC-CFB7-4FA7-8F38-1244350D17C6}" destId="{22D95ED6-158F-44A7-95BC-2911695D5BEB}" srcOrd="2" destOrd="0" presId="urn:microsoft.com/office/officeart/2005/8/layout/orgChart1"/>
    <dgm:cxn modelId="{307C9828-52DC-40E8-B1F1-3F4C7A310F06}" type="presParOf" srcId="{E279205B-838C-4B3D-9BC2-31408760FFFE}" destId="{6CC1C4FA-8F63-4E78-ACC6-BC229286FE37}" srcOrd="2" destOrd="0" presId="urn:microsoft.com/office/officeart/2005/8/layout/orgChart1"/>
    <dgm:cxn modelId="{1E3D9A00-DB0F-4C26-BC41-F14D98144C2E}" type="presParOf" srcId="{E057A306-C1F5-4D17-A758-7C4593ED4077}" destId="{8931CB21-0942-434A-81F8-DBAEF2372528}" srcOrd="4" destOrd="0" presId="urn:microsoft.com/office/officeart/2005/8/layout/orgChart1"/>
    <dgm:cxn modelId="{F3FD5FEA-D108-47E6-A6F3-BBCDD8881B7D}" type="presParOf" srcId="{E057A306-C1F5-4D17-A758-7C4593ED4077}" destId="{EE5984C7-C3A3-4187-A78D-266DE61C13C6}" srcOrd="5" destOrd="0" presId="urn:microsoft.com/office/officeart/2005/8/layout/orgChart1"/>
    <dgm:cxn modelId="{04E5D96C-8FAE-4D9B-9F65-2165E2F356DE}" type="presParOf" srcId="{EE5984C7-C3A3-4187-A78D-266DE61C13C6}" destId="{63760122-E6D8-41CA-8FA0-E2F00688C00D}" srcOrd="0" destOrd="0" presId="urn:microsoft.com/office/officeart/2005/8/layout/orgChart1"/>
    <dgm:cxn modelId="{3FAEC307-F10D-4B83-BB01-0CC20DCAD51C}" type="presParOf" srcId="{63760122-E6D8-41CA-8FA0-E2F00688C00D}" destId="{B15B7B3F-BAC8-41C0-BC30-E3C93A03595F}" srcOrd="0" destOrd="0" presId="urn:microsoft.com/office/officeart/2005/8/layout/orgChart1"/>
    <dgm:cxn modelId="{63E76DCA-FF7D-4A08-947F-08006AD3D9DB}" type="presParOf" srcId="{63760122-E6D8-41CA-8FA0-E2F00688C00D}" destId="{3BAD0CD0-B109-4400-A663-00DBD3D43EF0}" srcOrd="1" destOrd="0" presId="urn:microsoft.com/office/officeart/2005/8/layout/orgChart1"/>
    <dgm:cxn modelId="{C8AFA2C7-0940-44F0-A7C2-37E1F41A3B9C}" type="presParOf" srcId="{EE5984C7-C3A3-4187-A78D-266DE61C13C6}" destId="{DF951174-6C4A-42F0-9B3F-B991F44323B3}" srcOrd="1" destOrd="0" presId="urn:microsoft.com/office/officeart/2005/8/layout/orgChart1"/>
    <dgm:cxn modelId="{E57B5ECB-3E08-4FC3-8311-E07EED9E5FAE}" type="presParOf" srcId="{EE5984C7-C3A3-4187-A78D-266DE61C13C6}" destId="{EA1FACD5-104B-409E-BC5E-8E96D657B0B9}" srcOrd="2" destOrd="0" presId="urn:microsoft.com/office/officeart/2005/8/layout/orgChart1"/>
    <dgm:cxn modelId="{C3BCE067-C79E-461D-A584-142D6AA140AB}" type="presParOf" srcId="{45CDB596-4953-468F-A555-AE1DE8EA7E52}" destId="{2DE3FB2E-880A-46D6-85B3-D2D60F958C3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2954DA-9E3F-4E0D-9DF3-8960884B8089}"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tr-TR"/>
        </a:p>
      </dgm:t>
    </dgm:pt>
    <dgm:pt modelId="{C80CE05E-5AF3-4630-B565-FEE39AFFF085}">
      <dgm:prSet phldrT="[Metin]" custT="1"/>
      <dgm:spPr>
        <a:solidFill>
          <a:schemeClr val="tx1"/>
        </a:solidFill>
      </dgm:spPr>
      <dgm:t>
        <a:bodyPr/>
        <a:lstStyle/>
        <a:p>
          <a:r>
            <a:rPr lang="tr-TR" sz="5000" b="1" dirty="0"/>
            <a:t>VOLKANİZMA</a:t>
          </a:r>
        </a:p>
      </dgm:t>
    </dgm:pt>
    <dgm:pt modelId="{94975788-51E4-4CA8-A6F1-ACB3D91EB7C2}" type="parTrans" cxnId="{8F739B23-CE0A-4007-A403-090C641D71F5}">
      <dgm:prSet/>
      <dgm:spPr/>
      <dgm:t>
        <a:bodyPr/>
        <a:lstStyle/>
        <a:p>
          <a:endParaRPr lang="tr-TR"/>
        </a:p>
      </dgm:t>
    </dgm:pt>
    <dgm:pt modelId="{EBDCC48D-AA9B-4CF7-80F8-170CFCA9F25D}" type="sibTrans" cxnId="{8F739B23-CE0A-4007-A403-090C641D71F5}">
      <dgm:prSet/>
      <dgm:spPr/>
      <dgm:t>
        <a:bodyPr/>
        <a:lstStyle/>
        <a:p>
          <a:endParaRPr lang="tr-TR"/>
        </a:p>
      </dgm:t>
    </dgm:pt>
    <dgm:pt modelId="{FC305F7F-0E60-4E6B-B9AA-8B421938F23E}">
      <dgm:prSet phldrT="[Metin]" custT="1"/>
      <dgm:spPr>
        <a:solidFill>
          <a:srgbClr val="C00000"/>
        </a:solidFill>
        <a:ln>
          <a:solidFill>
            <a:schemeClr val="tx1"/>
          </a:solidFill>
        </a:ln>
      </dgm:spPr>
      <dgm:t>
        <a:bodyPr/>
        <a:lstStyle/>
        <a:p>
          <a:r>
            <a:rPr lang="tr-TR" sz="4000" b="1" dirty="0">
              <a:solidFill>
                <a:schemeClr val="bg1"/>
              </a:solidFill>
            </a:rPr>
            <a:t>YÜZEY</a:t>
          </a:r>
        </a:p>
      </dgm:t>
    </dgm:pt>
    <dgm:pt modelId="{95E8D19A-4C73-41ED-8B90-FD93A170FB54}" type="parTrans" cxnId="{6333D753-F031-4B19-B783-C2A5EDE26072}">
      <dgm:prSet/>
      <dgm:spPr/>
      <dgm:t>
        <a:bodyPr/>
        <a:lstStyle/>
        <a:p>
          <a:endParaRPr lang="tr-TR"/>
        </a:p>
      </dgm:t>
    </dgm:pt>
    <dgm:pt modelId="{0103837F-B9F5-4076-BB41-6C7B5BD9F382}" type="sibTrans" cxnId="{6333D753-F031-4B19-B783-C2A5EDE26072}">
      <dgm:prSet/>
      <dgm:spPr/>
      <dgm:t>
        <a:bodyPr/>
        <a:lstStyle/>
        <a:p>
          <a:endParaRPr lang="tr-TR"/>
        </a:p>
      </dgm:t>
    </dgm:pt>
    <dgm:pt modelId="{F6A7550D-53A9-4662-8406-A5B0BBD557B9}">
      <dgm:prSet phldrT="[Metin]" custT="1"/>
      <dgm:spPr>
        <a:solidFill>
          <a:srgbClr val="002060"/>
        </a:solidFill>
        <a:ln>
          <a:solidFill>
            <a:schemeClr val="tx1"/>
          </a:solidFill>
        </a:ln>
      </dgm:spPr>
      <dgm:t>
        <a:bodyPr/>
        <a:lstStyle/>
        <a:p>
          <a:r>
            <a:rPr lang="tr-TR" sz="4000" b="1" dirty="0">
              <a:solidFill>
                <a:schemeClr val="bg1"/>
              </a:solidFill>
            </a:rPr>
            <a:t>DERİNLİK</a:t>
          </a:r>
        </a:p>
      </dgm:t>
    </dgm:pt>
    <dgm:pt modelId="{6140CD6A-513C-4049-AA0A-CCFC472CA404}" type="parTrans" cxnId="{A2CF9303-FD0A-41A5-AAC9-063505B731EB}">
      <dgm:prSet/>
      <dgm:spPr/>
      <dgm:t>
        <a:bodyPr/>
        <a:lstStyle/>
        <a:p>
          <a:endParaRPr lang="tr-TR"/>
        </a:p>
      </dgm:t>
    </dgm:pt>
    <dgm:pt modelId="{7BF8EE84-62C8-4983-BA36-575177003D68}" type="sibTrans" cxnId="{A2CF9303-FD0A-41A5-AAC9-063505B731EB}">
      <dgm:prSet/>
      <dgm:spPr/>
      <dgm:t>
        <a:bodyPr/>
        <a:lstStyle/>
        <a:p>
          <a:endParaRPr lang="tr-TR"/>
        </a:p>
      </dgm:t>
    </dgm:pt>
    <dgm:pt modelId="{563E9B8B-708C-4984-BE29-04932B16B74B}" type="pres">
      <dgm:prSet presAssocID="{DC2954DA-9E3F-4E0D-9DF3-8960884B8089}" presName="hierChild1" presStyleCnt="0">
        <dgm:presLayoutVars>
          <dgm:orgChart val="1"/>
          <dgm:chPref val="1"/>
          <dgm:dir/>
          <dgm:animOne val="branch"/>
          <dgm:animLvl val="lvl"/>
          <dgm:resizeHandles/>
        </dgm:presLayoutVars>
      </dgm:prSet>
      <dgm:spPr/>
    </dgm:pt>
    <dgm:pt modelId="{318EBECD-4C76-436F-BD7B-0ABD892D4073}" type="pres">
      <dgm:prSet presAssocID="{C80CE05E-5AF3-4630-B565-FEE39AFFF085}" presName="hierRoot1" presStyleCnt="0">
        <dgm:presLayoutVars>
          <dgm:hierBranch val="init"/>
        </dgm:presLayoutVars>
      </dgm:prSet>
      <dgm:spPr/>
    </dgm:pt>
    <dgm:pt modelId="{41502A91-CE9E-473B-B1C6-4D8BC78E2055}" type="pres">
      <dgm:prSet presAssocID="{C80CE05E-5AF3-4630-B565-FEE39AFFF085}" presName="rootComposite1" presStyleCnt="0"/>
      <dgm:spPr/>
    </dgm:pt>
    <dgm:pt modelId="{05D74D0C-1239-4B81-92B9-1F38C42C8E7B}" type="pres">
      <dgm:prSet presAssocID="{C80CE05E-5AF3-4630-B565-FEE39AFFF085}" presName="rootText1" presStyleLbl="node0" presStyleIdx="0" presStyleCnt="1" custScaleX="157421">
        <dgm:presLayoutVars>
          <dgm:chPref val="3"/>
        </dgm:presLayoutVars>
      </dgm:prSet>
      <dgm:spPr/>
    </dgm:pt>
    <dgm:pt modelId="{75B56F0A-1C3B-4B61-88CC-122512E15975}" type="pres">
      <dgm:prSet presAssocID="{C80CE05E-5AF3-4630-B565-FEE39AFFF085}" presName="rootConnector1" presStyleLbl="node1" presStyleIdx="0" presStyleCnt="0"/>
      <dgm:spPr/>
    </dgm:pt>
    <dgm:pt modelId="{A201088F-1D46-40FB-B887-5FBB605E01E0}" type="pres">
      <dgm:prSet presAssocID="{C80CE05E-5AF3-4630-B565-FEE39AFFF085}" presName="hierChild2" presStyleCnt="0"/>
      <dgm:spPr/>
    </dgm:pt>
    <dgm:pt modelId="{955B53EF-610B-46F4-B04E-016FBAA06D6D}" type="pres">
      <dgm:prSet presAssocID="{95E8D19A-4C73-41ED-8B90-FD93A170FB54}" presName="Name37" presStyleLbl="parChTrans1D2" presStyleIdx="0" presStyleCnt="2"/>
      <dgm:spPr/>
    </dgm:pt>
    <dgm:pt modelId="{D15062B1-AEAC-4B7F-9FCE-9A191578696C}" type="pres">
      <dgm:prSet presAssocID="{FC305F7F-0E60-4E6B-B9AA-8B421938F23E}" presName="hierRoot2" presStyleCnt="0">
        <dgm:presLayoutVars>
          <dgm:hierBranch val="init"/>
        </dgm:presLayoutVars>
      </dgm:prSet>
      <dgm:spPr/>
    </dgm:pt>
    <dgm:pt modelId="{1AED9D76-D418-4296-8E65-C7DC7EF82F2A}" type="pres">
      <dgm:prSet presAssocID="{FC305F7F-0E60-4E6B-B9AA-8B421938F23E}" presName="rootComposite" presStyleCnt="0"/>
      <dgm:spPr/>
    </dgm:pt>
    <dgm:pt modelId="{D0F3C305-6F18-4193-81EC-0131184AD80D}" type="pres">
      <dgm:prSet presAssocID="{FC305F7F-0E60-4E6B-B9AA-8B421938F23E}" presName="rootText" presStyleLbl="node2" presStyleIdx="0" presStyleCnt="2" custScaleY="52655" custLinFactX="-78050" custLinFactNeighborX="-100000" custLinFactNeighborY="1227">
        <dgm:presLayoutVars>
          <dgm:chPref val="3"/>
        </dgm:presLayoutVars>
      </dgm:prSet>
      <dgm:spPr/>
    </dgm:pt>
    <dgm:pt modelId="{E6281DD9-1594-48A7-8C9B-DE47CCBFE142}" type="pres">
      <dgm:prSet presAssocID="{FC305F7F-0E60-4E6B-B9AA-8B421938F23E}" presName="rootConnector" presStyleLbl="node2" presStyleIdx="0" presStyleCnt="2"/>
      <dgm:spPr/>
    </dgm:pt>
    <dgm:pt modelId="{A859E2EE-D0F3-4D57-A079-B903E0450702}" type="pres">
      <dgm:prSet presAssocID="{FC305F7F-0E60-4E6B-B9AA-8B421938F23E}" presName="hierChild4" presStyleCnt="0"/>
      <dgm:spPr/>
    </dgm:pt>
    <dgm:pt modelId="{FE056491-895E-437D-8A4E-BECD0183CD8E}" type="pres">
      <dgm:prSet presAssocID="{FC305F7F-0E60-4E6B-B9AA-8B421938F23E}" presName="hierChild5" presStyleCnt="0"/>
      <dgm:spPr/>
    </dgm:pt>
    <dgm:pt modelId="{BC10953C-DCCD-41CF-AE33-4DB8B3E8CFE3}" type="pres">
      <dgm:prSet presAssocID="{6140CD6A-513C-4049-AA0A-CCFC472CA404}" presName="Name37" presStyleLbl="parChTrans1D2" presStyleIdx="1" presStyleCnt="2"/>
      <dgm:spPr/>
    </dgm:pt>
    <dgm:pt modelId="{F69928B6-92D5-4301-8CAC-6A2C12968EAB}" type="pres">
      <dgm:prSet presAssocID="{F6A7550D-53A9-4662-8406-A5B0BBD557B9}" presName="hierRoot2" presStyleCnt="0">
        <dgm:presLayoutVars>
          <dgm:hierBranch val="init"/>
        </dgm:presLayoutVars>
      </dgm:prSet>
      <dgm:spPr/>
    </dgm:pt>
    <dgm:pt modelId="{2E84C425-57FD-4378-ABAD-55346F377B6A}" type="pres">
      <dgm:prSet presAssocID="{F6A7550D-53A9-4662-8406-A5B0BBD557B9}" presName="rootComposite" presStyleCnt="0"/>
      <dgm:spPr/>
    </dgm:pt>
    <dgm:pt modelId="{6A5A5F2C-6D92-4968-A52D-23C9D4CBF180}" type="pres">
      <dgm:prSet presAssocID="{F6A7550D-53A9-4662-8406-A5B0BBD557B9}" presName="rootText" presStyleLbl="node2" presStyleIdx="1" presStyleCnt="2" custScaleY="62334" custLinFactX="88017" custLinFactNeighborX="100000" custLinFactNeighborY="81">
        <dgm:presLayoutVars>
          <dgm:chPref val="3"/>
        </dgm:presLayoutVars>
      </dgm:prSet>
      <dgm:spPr/>
    </dgm:pt>
    <dgm:pt modelId="{69A3E8F9-7DD7-47D9-BAAB-2A0F8FEA7AF5}" type="pres">
      <dgm:prSet presAssocID="{F6A7550D-53A9-4662-8406-A5B0BBD557B9}" presName="rootConnector" presStyleLbl="node2" presStyleIdx="1" presStyleCnt="2"/>
      <dgm:spPr/>
    </dgm:pt>
    <dgm:pt modelId="{6F8AF9F2-FA17-4CB5-A672-BDE616F19D24}" type="pres">
      <dgm:prSet presAssocID="{F6A7550D-53A9-4662-8406-A5B0BBD557B9}" presName="hierChild4" presStyleCnt="0"/>
      <dgm:spPr/>
    </dgm:pt>
    <dgm:pt modelId="{5FA2794C-3102-41BA-A6E5-7A8FEDEA5F01}" type="pres">
      <dgm:prSet presAssocID="{F6A7550D-53A9-4662-8406-A5B0BBD557B9}" presName="hierChild5" presStyleCnt="0"/>
      <dgm:spPr/>
    </dgm:pt>
    <dgm:pt modelId="{05286683-94BB-4A3C-9156-AC5F03CE0D69}" type="pres">
      <dgm:prSet presAssocID="{C80CE05E-5AF3-4630-B565-FEE39AFFF085}" presName="hierChild3" presStyleCnt="0"/>
      <dgm:spPr/>
    </dgm:pt>
  </dgm:ptLst>
  <dgm:cxnLst>
    <dgm:cxn modelId="{A2CF9303-FD0A-41A5-AAC9-063505B731EB}" srcId="{C80CE05E-5AF3-4630-B565-FEE39AFFF085}" destId="{F6A7550D-53A9-4662-8406-A5B0BBD557B9}" srcOrd="1" destOrd="0" parTransId="{6140CD6A-513C-4049-AA0A-CCFC472CA404}" sibTransId="{7BF8EE84-62C8-4983-BA36-575177003D68}"/>
    <dgm:cxn modelId="{E50E9016-F934-4BE9-8B10-5C6E50877B1B}" type="presOf" srcId="{F6A7550D-53A9-4662-8406-A5B0BBD557B9}" destId="{6A5A5F2C-6D92-4968-A52D-23C9D4CBF180}" srcOrd="0" destOrd="0" presId="urn:microsoft.com/office/officeart/2005/8/layout/orgChart1"/>
    <dgm:cxn modelId="{D7F4C61D-8B08-4704-A26B-1E78CE0D920B}" type="presOf" srcId="{6140CD6A-513C-4049-AA0A-CCFC472CA404}" destId="{BC10953C-DCCD-41CF-AE33-4DB8B3E8CFE3}" srcOrd="0" destOrd="0" presId="urn:microsoft.com/office/officeart/2005/8/layout/orgChart1"/>
    <dgm:cxn modelId="{8F739B23-CE0A-4007-A403-090C641D71F5}" srcId="{DC2954DA-9E3F-4E0D-9DF3-8960884B8089}" destId="{C80CE05E-5AF3-4630-B565-FEE39AFFF085}" srcOrd="0" destOrd="0" parTransId="{94975788-51E4-4CA8-A6F1-ACB3D91EB7C2}" sibTransId="{EBDCC48D-AA9B-4CF7-80F8-170CFCA9F25D}"/>
    <dgm:cxn modelId="{CB8A712A-AB22-4A9F-8FD1-51719699E80B}" type="presOf" srcId="{FC305F7F-0E60-4E6B-B9AA-8B421938F23E}" destId="{E6281DD9-1594-48A7-8C9B-DE47CCBFE142}" srcOrd="1" destOrd="0" presId="urn:microsoft.com/office/officeart/2005/8/layout/orgChart1"/>
    <dgm:cxn modelId="{58017837-89AA-4B98-9D26-0A6A4A72738F}" type="presOf" srcId="{DC2954DA-9E3F-4E0D-9DF3-8960884B8089}" destId="{563E9B8B-708C-4984-BE29-04932B16B74B}" srcOrd="0" destOrd="0" presId="urn:microsoft.com/office/officeart/2005/8/layout/orgChart1"/>
    <dgm:cxn modelId="{6333D753-F031-4B19-B783-C2A5EDE26072}" srcId="{C80CE05E-5AF3-4630-B565-FEE39AFFF085}" destId="{FC305F7F-0E60-4E6B-B9AA-8B421938F23E}" srcOrd="0" destOrd="0" parTransId="{95E8D19A-4C73-41ED-8B90-FD93A170FB54}" sibTransId="{0103837F-B9F5-4076-BB41-6C7B5BD9F382}"/>
    <dgm:cxn modelId="{53F6CBB2-7220-422B-883C-7B780DA8CDC4}" type="presOf" srcId="{C80CE05E-5AF3-4630-B565-FEE39AFFF085}" destId="{05D74D0C-1239-4B81-92B9-1F38C42C8E7B}" srcOrd="0" destOrd="0" presId="urn:microsoft.com/office/officeart/2005/8/layout/orgChart1"/>
    <dgm:cxn modelId="{8C6471BB-BD11-40C3-A009-FF0A2B1E6783}" type="presOf" srcId="{95E8D19A-4C73-41ED-8B90-FD93A170FB54}" destId="{955B53EF-610B-46F4-B04E-016FBAA06D6D}" srcOrd="0" destOrd="0" presId="urn:microsoft.com/office/officeart/2005/8/layout/orgChart1"/>
    <dgm:cxn modelId="{78F313EB-E233-4379-976C-F6FABF3D5FDA}" type="presOf" srcId="{C80CE05E-5AF3-4630-B565-FEE39AFFF085}" destId="{75B56F0A-1C3B-4B61-88CC-122512E15975}" srcOrd="1" destOrd="0" presId="urn:microsoft.com/office/officeart/2005/8/layout/orgChart1"/>
    <dgm:cxn modelId="{D1553CEC-BC39-4BE5-A7EA-3FCE08B77889}" type="presOf" srcId="{FC305F7F-0E60-4E6B-B9AA-8B421938F23E}" destId="{D0F3C305-6F18-4193-81EC-0131184AD80D}" srcOrd="0" destOrd="0" presId="urn:microsoft.com/office/officeart/2005/8/layout/orgChart1"/>
    <dgm:cxn modelId="{A02EA5F2-9FA1-45DF-BE0E-78A8F0376D1F}" type="presOf" srcId="{F6A7550D-53A9-4662-8406-A5B0BBD557B9}" destId="{69A3E8F9-7DD7-47D9-BAAB-2A0F8FEA7AF5}" srcOrd="1" destOrd="0" presId="urn:microsoft.com/office/officeart/2005/8/layout/orgChart1"/>
    <dgm:cxn modelId="{EE8CF290-C61E-4C52-ADC4-E87D698F1128}" type="presParOf" srcId="{563E9B8B-708C-4984-BE29-04932B16B74B}" destId="{318EBECD-4C76-436F-BD7B-0ABD892D4073}" srcOrd="0" destOrd="0" presId="urn:microsoft.com/office/officeart/2005/8/layout/orgChart1"/>
    <dgm:cxn modelId="{0D102700-6285-4BF1-9A48-2EF39D7E7EC2}" type="presParOf" srcId="{318EBECD-4C76-436F-BD7B-0ABD892D4073}" destId="{41502A91-CE9E-473B-B1C6-4D8BC78E2055}" srcOrd="0" destOrd="0" presId="urn:microsoft.com/office/officeart/2005/8/layout/orgChart1"/>
    <dgm:cxn modelId="{139C151B-3383-45BB-8F7C-710BBF9E03B8}" type="presParOf" srcId="{41502A91-CE9E-473B-B1C6-4D8BC78E2055}" destId="{05D74D0C-1239-4B81-92B9-1F38C42C8E7B}" srcOrd="0" destOrd="0" presId="urn:microsoft.com/office/officeart/2005/8/layout/orgChart1"/>
    <dgm:cxn modelId="{98D125FE-C7F3-4311-A293-FFA049DB1C39}" type="presParOf" srcId="{41502A91-CE9E-473B-B1C6-4D8BC78E2055}" destId="{75B56F0A-1C3B-4B61-88CC-122512E15975}" srcOrd="1" destOrd="0" presId="urn:microsoft.com/office/officeart/2005/8/layout/orgChart1"/>
    <dgm:cxn modelId="{9B5F2ACF-F18E-4E71-B0D6-800915090F03}" type="presParOf" srcId="{318EBECD-4C76-436F-BD7B-0ABD892D4073}" destId="{A201088F-1D46-40FB-B887-5FBB605E01E0}" srcOrd="1" destOrd="0" presId="urn:microsoft.com/office/officeart/2005/8/layout/orgChart1"/>
    <dgm:cxn modelId="{F77EFC90-DC78-49D6-9094-849083390FE4}" type="presParOf" srcId="{A201088F-1D46-40FB-B887-5FBB605E01E0}" destId="{955B53EF-610B-46F4-B04E-016FBAA06D6D}" srcOrd="0" destOrd="0" presId="urn:microsoft.com/office/officeart/2005/8/layout/orgChart1"/>
    <dgm:cxn modelId="{40E5D587-1955-43A5-B663-2E7D4816E398}" type="presParOf" srcId="{A201088F-1D46-40FB-B887-5FBB605E01E0}" destId="{D15062B1-AEAC-4B7F-9FCE-9A191578696C}" srcOrd="1" destOrd="0" presId="urn:microsoft.com/office/officeart/2005/8/layout/orgChart1"/>
    <dgm:cxn modelId="{4F209662-A20B-4CE0-BF5F-F0CD8A701823}" type="presParOf" srcId="{D15062B1-AEAC-4B7F-9FCE-9A191578696C}" destId="{1AED9D76-D418-4296-8E65-C7DC7EF82F2A}" srcOrd="0" destOrd="0" presId="urn:microsoft.com/office/officeart/2005/8/layout/orgChart1"/>
    <dgm:cxn modelId="{F4B6FB3E-86C4-44A0-A1D6-BFDEA89A8E3E}" type="presParOf" srcId="{1AED9D76-D418-4296-8E65-C7DC7EF82F2A}" destId="{D0F3C305-6F18-4193-81EC-0131184AD80D}" srcOrd="0" destOrd="0" presId="urn:microsoft.com/office/officeart/2005/8/layout/orgChart1"/>
    <dgm:cxn modelId="{58DEDF11-05AC-461C-9820-62A627D9351D}" type="presParOf" srcId="{1AED9D76-D418-4296-8E65-C7DC7EF82F2A}" destId="{E6281DD9-1594-48A7-8C9B-DE47CCBFE142}" srcOrd="1" destOrd="0" presId="urn:microsoft.com/office/officeart/2005/8/layout/orgChart1"/>
    <dgm:cxn modelId="{61A266BD-21C0-4AD4-93FB-31B8B0994BD3}" type="presParOf" srcId="{D15062B1-AEAC-4B7F-9FCE-9A191578696C}" destId="{A859E2EE-D0F3-4D57-A079-B903E0450702}" srcOrd="1" destOrd="0" presId="urn:microsoft.com/office/officeart/2005/8/layout/orgChart1"/>
    <dgm:cxn modelId="{110CD7A0-3C96-4AB3-85F9-7DD755364CE9}" type="presParOf" srcId="{D15062B1-AEAC-4B7F-9FCE-9A191578696C}" destId="{FE056491-895E-437D-8A4E-BECD0183CD8E}" srcOrd="2" destOrd="0" presId="urn:microsoft.com/office/officeart/2005/8/layout/orgChart1"/>
    <dgm:cxn modelId="{3064474A-FC97-441F-BD0C-BC953FFAFA7A}" type="presParOf" srcId="{A201088F-1D46-40FB-B887-5FBB605E01E0}" destId="{BC10953C-DCCD-41CF-AE33-4DB8B3E8CFE3}" srcOrd="2" destOrd="0" presId="urn:microsoft.com/office/officeart/2005/8/layout/orgChart1"/>
    <dgm:cxn modelId="{424CEEF7-5428-4AFE-9D77-133DB8FB9276}" type="presParOf" srcId="{A201088F-1D46-40FB-B887-5FBB605E01E0}" destId="{F69928B6-92D5-4301-8CAC-6A2C12968EAB}" srcOrd="3" destOrd="0" presId="urn:microsoft.com/office/officeart/2005/8/layout/orgChart1"/>
    <dgm:cxn modelId="{8AD8E02E-1153-4ABA-AC17-E766F8BA3F14}" type="presParOf" srcId="{F69928B6-92D5-4301-8CAC-6A2C12968EAB}" destId="{2E84C425-57FD-4378-ABAD-55346F377B6A}" srcOrd="0" destOrd="0" presId="urn:microsoft.com/office/officeart/2005/8/layout/orgChart1"/>
    <dgm:cxn modelId="{1C045F5C-88E2-49DD-931F-DCAB7C9C9FE9}" type="presParOf" srcId="{2E84C425-57FD-4378-ABAD-55346F377B6A}" destId="{6A5A5F2C-6D92-4968-A52D-23C9D4CBF180}" srcOrd="0" destOrd="0" presId="urn:microsoft.com/office/officeart/2005/8/layout/orgChart1"/>
    <dgm:cxn modelId="{B3FD5CFA-AC18-410F-B9A6-E270419F9D9C}" type="presParOf" srcId="{2E84C425-57FD-4378-ABAD-55346F377B6A}" destId="{69A3E8F9-7DD7-47D9-BAAB-2A0F8FEA7AF5}" srcOrd="1" destOrd="0" presId="urn:microsoft.com/office/officeart/2005/8/layout/orgChart1"/>
    <dgm:cxn modelId="{90DC47C3-D879-42CE-940D-B4CB971D4EC1}" type="presParOf" srcId="{F69928B6-92D5-4301-8CAC-6A2C12968EAB}" destId="{6F8AF9F2-FA17-4CB5-A672-BDE616F19D24}" srcOrd="1" destOrd="0" presId="urn:microsoft.com/office/officeart/2005/8/layout/orgChart1"/>
    <dgm:cxn modelId="{A47E3CFE-8631-4A31-B0F9-428B210593FF}" type="presParOf" srcId="{F69928B6-92D5-4301-8CAC-6A2C12968EAB}" destId="{5FA2794C-3102-41BA-A6E5-7A8FEDEA5F01}" srcOrd="2" destOrd="0" presId="urn:microsoft.com/office/officeart/2005/8/layout/orgChart1"/>
    <dgm:cxn modelId="{27BAB000-A708-42A6-B04E-1BCDC69AFCF3}" type="presParOf" srcId="{318EBECD-4C76-436F-BD7B-0ABD892D4073}" destId="{05286683-94BB-4A3C-9156-AC5F03CE0D69}"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2954DA-9E3F-4E0D-9DF3-8960884B8089}"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tr-TR"/>
        </a:p>
      </dgm:t>
    </dgm:pt>
    <dgm:pt modelId="{C80CE05E-5AF3-4630-B565-FEE39AFFF085}">
      <dgm:prSet phldrT="[Metin]" custT="1"/>
      <dgm:spPr>
        <a:solidFill>
          <a:schemeClr val="tx1"/>
        </a:solidFill>
      </dgm:spPr>
      <dgm:t>
        <a:bodyPr/>
        <a:lstStyle/>
        <a:p>
          <a:r>
            <a:rPr lang="tr-TR" sz="4500" dirty="0"/>
            <a:t>VOLKAN KONİLERİ</a:t>
          </a:r>
        </a:p>
      </dgm:t>
    </dgm:pt>
    <dgm:pt modelId="{94975788-51E4-4CA8-A6F1-ACB3D91EB7C2}" type="parTrans" cxnId="{8F739B23-CE0A-4007-A403-090C641D71F5}">
      <dgm:prSet/>
      <dgm:spPr/>
      <dgm:t>
        <a:bodyPr/>
        <a:lstStyle/>
        <a:p>
          <a:endParaRPr lang="tr-TR"/>
        </a:p>
      </dgm:t>
    </dgm:pt>
    <dgm:pt modelId="{EBDCC48D-AA9B-4CF7-80F8-170CFCA9F25D}" type="sibTrans" cxnId="{8F739B23-CE0A-4007-A403-090C641D71F5}">
      <dgm:prSet/>
      <dgm:spPr/>
      <dgm:t>
        <a:bodyPr/>
        <a:lstStyle/>
        <a:p>
          <a:endParaRPr lang="tr-TR"/>
        </a:p>
      </dgm:t>
    </dgm:pt>
    <dgm:pt modelId="{563E9B8B-708C-4984-BE29-04932B16B74B}" type="pres">
      <dgm:prSet presAssocID="{DC2954DA-9E3F-4E0D-9DF3-8960884B8089}" presName="hierChild1" presStyleCnt="0">
        <dgm:presLayoutVars>
          <dgm:orgChart val="1"/>
          <dgm:chPref val="1"/>
          <dgm:dir/>
          <dgm:animOne val="branch"/>
          <dgm:animLvl val="lvl"/>
          <dgm:resizeHandles/>
        </dgm:presLayoutVars>
      </dgm:prSet>
      <dgm:spPr/>
    </dgm:pt>
    <dgm:pt modelId="{318EBECD-4C76-436F-BD7B-0ABD892D4073}" type="pres">
      <dgm:prSet presAssocID="{C80CE05E-5AF3-4630-B565-FEE39AFFF085}" presName="hierRoot1" presStyleCnt="0">
        <dgm:presLayoutVars>
          <dgm:hierBranch val="init"/>
        </dgm:presLayoutVars>
      </dgm:prSet>
      <dgm:spPr/>
    </dgm:pt>
    <dgm:pt modelId="{41502A91-CE9E-473B-B1C6-4D8BC78E2055}" type="pres">
      <dgm:prSet presAssocID="{C80CE05E-5AF3-4630-B565-FEE39AFFF085}" presName="rootComposite1" presStyleCnt="0"/>
      <dgm:spPr/>
    </dgm:pt>
    <dgm:pt modelId="{05D74D0C-1239-4B81-92B9-1F38C42C8E7B}" type="pres">
      <dgm:prSet presAssocID="{C80CE05E-5AF3-4630-B565-FEE39AFFF085}" presName="rootText1" presStyleLbl="node0" presStyleIdx="0" presStyleCnt="1" custScaleX="283819" custLinFactNeighborX="66" custLinFactNeighborY="-1889">
        <dgm:presLayoutVars>
          <dgm:chPref val="3"/>
        </dgm:presLayoutVars>
      </dgm:prSet>
      <dgm:spPr/>
    </dgm:pt>
    <dgm:pt modelId="{75B56F0A-1C3B-4B61-88CC-122512E15975}" type="pres">
      <dgm:prSet presAssocID="{C80CE05E-5AF3-4630-B565-FEE39AFFF085}" presName="rootConnector1" presStyleLbl="node1" presStyleIdx="0" presStyleCnt="0"/>
      <dgm:spPr/>
    </dgm:pt>
    <dgm:pt modelId="{A201088F-1D46-40FB-B887-5FBB605E01E0}" type="pres">
      <dgm:prSet presAssocID="{C80CE05E-5AF3-4630-B565-FEE39AFFF085}" presName="hierChild2" presStyleCnt="0"/>
      <dgm:spPr/>
    </dgm:pt>
    <dgm:pt modelId="{05286683-94BB-4A3C-9156-AC5F03CE0D69}" type="pres">
      <dgm:prSet presAssocID="{C80CE05E-5AF3-4630-B565-FEE39AFFF085}" presName="hierChild3" presStyleCnt="0"/>
      <dgm:spPr/>
    </dgm:pt>
  </dgm:ptLst>
  <dgm:cxnLst>
    <dgm:cxn modelId="{8F739B23-CE0A-4007-A403-090C641D71F5}" srcId="{DC2954DA-9E3F-4E0D-9DF3-8960884B8089}" destId="{C80CE05E-5AF3-4630-B565-FEE39AFFF085}" srcOrd="0" destOrd="0" parTransId="{94975788-51E4-4CA8-A6F1-ACB3D91EB7C2}" sibTransId="{EBDCC48D-AA9B-4CF7-80F8-170CFCA9F25D}"/>
    <dgm:cxn modelId="{58017837-89AA-4B98-9D26-0A6A4A72738F}" type="presOf" srcId="{DC2954DA-9E3F-4E0D-9DF3-8960884B8089}" destId="{563E9B8B-708C-4984-BE29-04932B16B74B}" srcOrd="0" destOrd="0" presId="urn:microsoft.com/office/officeart/2005/8/layout/orgChart1"/>
    <dgm:cxn modelId="{53F6CBB2-7220-422B-883C-7B780DA8CDC4}" type="presOf" srcId="{C80CE05E-5AF3-4630-B565-FEE39AFFF085}" destId="{05D74D0C-1239-4B81-92B9-1F38C42C8E7B}" srcOrd="0" destOrd="0" presId="urn:microsoft.com/office/officeart/2005/8/layout/orgChart1"/>
    <dgm:cxn modelId="{78F313EB-E233-4379-976C-F6FABF3D5FDA}" type="presOf" srcId="{C80CE05E-5AF3-4630-B565-FEE39AFFF085}" destId="{75B56F0A-1C3B-4B61-88CC-122512E15975}" srcOrd="1" destOrd="0" presId="urn:microsoft.com/office/officeart/2005/8/layout/orgChart1"/>
    <dgm:cxn modelId="{EE8CF290-C61E-4C52-ADC4-E87D698F1128}" type="presParOf" srcId="{563E9B8B-708C-4984-BE29-04932B16B74B}" destId="{318EBECD-4C76-436F-BD7B-0ABD892D4073}" srcOrd="0" destOrd="0" presId="urn:microsoft.com/office/officeart/2005/8/layout/orgChart1"/>
    <dgm:cxn modelId="{0D102700-6285-4BF1-9A48-2EF39D7E7EC2}" type="presParOf" srcId="{318EBECD-4C76-436F-BD7B-0ABD892D4073}" destId="{41502A91-CE9E-473B-B1C6-4D8BC78E2055}" srcOrd="0" destOrd="0" presId="urn:microsoft.com/office/officeart/2005/8/layout/orgChart1"/>
    <dgm:cxn modelId="{139C151B-3383-45BB-8F7C-710BBF9E03B8}" type="presParOf" srcId="{41502A91-CE9E-473B-B1C6-4D8BC78E2055}" destId="{05D74D0C-1239-4B81-92B9-1F38C42C8E7B}" srcOrd="0" destOrd="0" presId="urn:microsoft.com/office/officeart/2005/8/layout/orgChart1"/>
    <dgm:cxn modelId="{98D125FE-C7F3-4311-A293-FFA049DB1C39}" type="presParOf" srcId="{41502A91-CE9E-473B-B1C6-4D8BC78E2055}" destId="{75B56F0A-1C3B-4B61-88CC-122512E15975}" srcOrd="1" destOrd="0" presId="urn:microsoft.com/office/officeart/2005/8/layout/orgChart1"/>
    <dgm:cxn modelId="{9B5F2ACF-F18E-4E71-B0D6-800915090F03}" type="presParOf" srcId="{318EBECD-4C76-436F-BD7B-0ABD892D4073}" destId="{A201088F-1D46-40FB-B887-5FBB605E01E0}" srcOrd="1" destOrd="0" presId="urn:microsoft.com/office/officeart/2005/8/layout/orgChart1"/>
    <dgm:cxn modelId="{27BAB000-A708-42A6-B04E-1BCDC69AFCF3}" type="presParOf" srcId="{318EBECD-4C76-436F-BD7B-0ABD892D4073}" destId="{05286683-94BB-4A3C-9156-AC5F03CE0D69}"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2954DA-9E3F-4E0D-9DF3-8960884B8089}"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tr-TR"/>
        </a:p>
      </dgm:t>
    </dgm:pt>
    <dgm:pt modelId="{C80CE05E-5AF3-4630-B565-FEE39AFFF085}">
      <dgm:prSet phldrT="[Metin]" custT="1"/>
      <dgm:spPr>
        <a:solidFill>
          <a:schemeClr val="tx1"/>
        </a:solidFill>
      </dgm:spPr>
      <dgm:t>
        <a:bodyPr/>
        <a:lstStyle/>
        <a:p>
          <a:r>
            <a:rPr lang="tr-TR" sz="4500" dirty="0"/>
            <a:t>FAY TÜRLERİ</a:t>
          </a:r>
        </a:p>
      </dgm:t>
    </dgm:pt>
    <dgm:pt modelId="{94975788-51E4-4CA8-A6F1-ACB3D91EB7C2}" type="parTrans" cxnId="{8F739B23-CE0A-4007-A403-090C641D71F5}">
      <dgm:prSet/>
      <dgm:spPr/>
      <dgm:t>
        <a:bodyPr/>
        <a:lstStyle/>
        <a:p>
          <a:endParaRPr lang="tr-TR"/>
        </a:p>
      </dgm:t>
    </dgm:pt>
    <dgm:pt modelId="{EBDCC48D-AA9B-4CF7-80F8-170CFCA9F25D}" type="sibTrans" cxnId="{8F739B23-CE0A-4007-A403-090C641D71F5}">
      <dgm:prSet/>
      <dgm:spPr/>
      <dgm:t>
        <a:bodyPr/>
        <a:lstStyle/>
        <a:p>
          <a:endParaRPr lang="tr-TR"/>
        </a:p>
      </dgm:t>
    </dgm:pt>
    <dgm:pt modelId="{FC305F7F-0E60-4E6B-B9AA-8B421938F23E}">
      <dgm:prSet phldrT="[Metin]"/>
      <dgm:spPr>
        <a:solidFill>
          <a:schemeClr val="accent2"/>
        </a:solidFill>
      </dgm:spPr>
      <dgm:t>
        <a:bodyPr/>
        <a:lstStyle/>
        <a:p>
          <a:r>
            <a:rPr lang="tr-TR" dirty="0">
              <a:solidFill>
                <a:schemeClr val="bg1"/>
              </a:solidFill>
            </a:rPr>
            <a:t>NORMAL</a:t>
          </a:r>
        </a:p>
      </dgm:t>
    </dgm:pt>
    <dgm:pt modelId="{95E8D19A-4C73-41ED-8B90-FD93A170FB54}" type="parTrans" cxnId="{6333D753-F031-4B19-B783-C2A5EDE26072}">
      <dgm:prSet/>
      <dgm:spPr>
        <a:ln>
          <a:solidFill>
            <a:schemeClr val="tx1"/>
          </a:solidFill>
        </a:ln>
      </dgm:spPr>
      <dgm:t>
        <a:bodyPr/>
        <a:lstStyle/>
        <a:p>
          <a:endParaRPr lang="tr-TR"/>
        </a:p>
      </dgm:t>
    </dgm:pt>
    <dgm:pt modelId="{0103837F-B9F5-4076-BB41-6C7B5BD9F382}" type="sibTrans" cxnId="{6333D753-F031-4B19-B783-C2A5EDE26072}">
      <dgm:prSet/>
      <dgm:spPr/>
      <dgm:t>
        <a:bodyPr/>
        <a:lstStyle/>
        <a:p>
          <a:endParaRPr lang="tr-TR"/>
        </a:p>
      </dgm:t>
    </dgm:pt>
    <dgm:pt modelId="{F6A7550D-53A9-4662-8406-A5B0BBD557B9}">
      <dgm:prSet phldrT="[Metin]"/>
      <dgm:spPr>
        <a:solidFill>
          <a:srgbClr val="FFC000"/>
        </a:solidFill>
      </dgm:spPr>
      <dgm:t>
        <a:bodyPr/>
        <a:lstStyle/>
        <a:p>
          <a:r>
            <a:rPr lang="tr-TR" dirty="0">
              <a:solidFill>
                <a:schemeClr val="tx1"/>
              </a:solidFill>
            </a:rPr>
            <a:t>TERS</a:t>
          </a:r>
        </a:p>
      </dgm:t>
    </dgm:pt>
    <dgm:pt modelId="{6140CD6A-513C-4049-AA0A-CCFC472CA404}" type="parTrans" cxnId="{A2CF9303-FD0A-41A5-AAC9-063505B731EB}">
      <dgm:prSet/>
      <dgm:spPr>
        <a:ln>
          <a:solidFill>
            <a:schemeClr val="tx1"/>
          </a:solidFill>
        </a:ln>
      </dgm:spPr>
      <dgm:t>
        <a:bodyPr/>
        <a:lstStyle/>
        <a:p>
          <a:endParaRPr lang="tr-TR"/>
        </a:p>
      </dgm:t>
    </dgm:pt>
    <dgm:pt modelId="{7BF8EE84-62C8-4983-BA36-575177003D68}" type="sibTrans" cxnId="{A2CF9303-FD0A-41A5-AAC9-063505B731EB}">
      <dgm:prSet/>
      <dgm:spPr/>
      <dgm:t>
        <a:bodyPr/>
        <a:lstStyle/>
        <a:p>
          <a:endParaRPr lang="tr-TR"/>
        </a:p>
      </dgm:t>
    </dgm:pt>
    <dgm:pt modelId="{A4E016FE-4E09-40A7-98E9-73B27FC60226}">
      <dgm:prSet/>
      <dgm:spPr>
        <a:solidFill>
          <a:schemeClr val="accent6">
            <a:lumMod val="75000"/>
          </a:schemeClr>
        </a:solidFill>
      </dgm:spPr>
      <dgm:t>
        <a:bodyPr/>
        <a:lstStyle/>
        <a:p>
          <a:r>
            <a:rPr lang="tr-TR" dirty="0"/>
            <a:t>DOĞRULTU  ATIMLI</a:t>
          </a:r>
        </a:p>
      </dgm:t>
    </dgm:pt>
    <dgm:pt modelId="{677B9D44-B7B1-4078-A387-56FFC9FD4D68}" type="parTrans" cxnId="{F86633DD-E04A-4D52-9E71-D17DB53F8F6F}">
      <dgm:prSet/>
      <dgm:spPr>
        <a:ln>
          <a:solidFill>
            <a:schemeClr val="tx1"/>
          </a:solidFill>
        </a:ln>
      </dgm:spPr>
      <dgm:t>
        <a:bodyPr/>
        <a:lstStyle/>
        <a:p>
          <a:endParaRPr lang="tr-TR"/>
        </a:p>
      </dgm:t>
    </dgm:pt>
    <dgm:pt modelId="{931D48EB-5B5D-46AF-B403-B3CD632B175F}" type="sibTrans" cxnId="{F86633DD-E04A-4D52-9E71-D17DB53F8F6F}">
      <dgm:prSet/>
      <dgm:spPr/>
      <dgm:t>
        <a:bodyPr/>
        <a:lstStyle/>
        <a:p>
          <a:endParaRPr lang="tr-TR"/>
        </a:p>
      </dgm:t>
    </dgm:pt>
    <dgm:pt modelId="{563E9B8B-708C-4984-BE29-04932B16B74B}" type="pres">
      <dgm:prSet presAssocID="{DC2954DA-9E3F-4E0D-9DF3-8960884B8089}" presName="hierChild1" presStyleCnt="0">
        <dgm:presLayoutVars>
          <dgm:orgChart val="1"/>
          <dgm:chPref val="1"/>
          <dgm:dir/>
          <dgm:animOne val="branch"/>
          <dgm:animLvl val="lvl"/>
          <dgm:resizeHandles/>
        </dgm:presLayoutVars>
      </dgm:prSet>
      <dgm:spPr/>
    </dgm:pt>
    <dgm:pt modelId="{318EBECD-4C76-436F-BD7B-0ABD892D4073}" type="pres">
      <dgm:prSet presAssocID="{C80CE05E-5AF3-4630-B565-FEE39AFFF085}" presName="hierRoot1" presStyleCnt="0">
        <dgm:presLayoutVars>
          <dgm:hierBranch val="init"/>
        </dgm:presLayoutVars>
      </dgm:prSet>
      <dgm:spPr/>
    </dgm:pt>
    <dgm:pt modelId="{41502A91-CE9E-473B-B1C6-4D8BC78E2055}" type="pres">
      <dgm:prSet presAssocID="{C80CE05E-5AF3-4630-B565-FEE39AFFF085}" presName="rootComposite1" presStyleCnt="0"/>
      <dgm:spPr/>
    </dgm:pt>
    <dgm:pt modelId="{05D74D0C-1239-4B81-92B9-1F38C42C8E7B}" type="pres">
      <dgm:prSet presAssocID="{C80CE05E-5AF3-4630-B565-FEE39AFFF085}" presName="rootText1" presStyleLbl="node0" presStyleIdx="0" presStyleCnt="1" custScaleX="283819" custLinFactNeighborX="45471">
        <dgm:presLayoutVars>
          <dgm:chPref val="3"/>
        </dgm:presLayoutVars>
      </dgm:prSet>
      <dgm:spPr/>
    </dgm:pt>
    <dgm:pt modelId="{75B56F0A-1C3B-4B61-88CC-122512E15975}" type="pres">
      <dgm:prSet presAssocID="{C80CE05E-5AF3-4630-B565-FEE39AFFF085}" presName="rootConnector1" presStyleLbl="node1" presStyleIdx="0" presStyleCnt="0"/>
      <dgm:spPr/>
    </dgm:pt>
    <dgm:pt modelId="{A201088F-1D46-40FB-B887-5FBB605E01E0}" type="pres">
      <dgm:prSet presAssocID="{C80CE05E-5AF3-4630-B565-FEE39AFFF085}" presName="hierChild2" presStyleCnt="0"/>
      <dgm:spPr/>
    </dgm:pt>
    <dgm:pt modelId="{955B53EF-610B-46F4-B04E-016FBAA06D6D}" type="pres">
      <dgm:prSet presAssocID="{95E8D19A-4C73-41ED-8B90-FD93A170FB54}" presName="Name37" presStyleLbl="parChTrans1D2" presStyleIdx="0" presStyleCnt="3"/>
      <dgm:spPr/>
    </dgm:pt>
    <dgm:pt modelId="{D15062B1-AEAC-4B7F-9FCE-9A191578696C}" type="pres">
      <dgm:prSet presAssocID="{FC305F7F-0E60-4E6B-B9AA-8B421938F23E}" presName="hierRoot2" presStyleCnt="0">
        <dgm:presLayoutVars>
          <dgm:hierBranch val="init"/>
        </dgm:presLayoutVars>
      </dgm:prSet>
      <dgm:spPr/>
    </dgm:pt>
    <dgm:pt modelId="{1AED9D76-D418-4296-8E65-C7DC7EF82F2A}" type="pres">
      <dgm:prSet presAssocID="{FC305F7F-0E60-4E6B-B9AA-8B421938F23E}" presName="rootComposite" presStyleCnt="0"/>
      <dgm:spPr/>
    </dgm:pt>
    <dgm:pt modelId="{D0F3C305-6F18-4193-81EC-0131184AD80D}" type="pres">
      <dgm:prSet presAssocID="{FC305F7F-0E60-4E6B-B9AA-8B421938F23E}" presName="rootText" presStyleLbl="node2" presStyleIdx="0" presStyleCnt="3" custLinFactNeighborX="-59051" custLinFactNeighborY="-448">
        <dgm:presLayoutVars>
          <dgm:chPref val="3"/>
        </dgm:presLayoutVars>
      </dgm:prSet>
      <dgm:spPr/>
    </dgm:pt>
    <dgm:pt modelId="{E6281DD9-1594-48A7-8C9B-DE47CCBFE142}" type="pres">
      <dgm:prSet presAssocID="{FC305F7F-0E60-4E6B-B9AA-8B421938F23E}" presName="rootConnector" presStyleLbl="node2" presStyleIdx="0" presStyleCnt="3"/>
      <dgm:spPr/>
    </dgm:pt>
    <dgm:pt modelId="{A859E2EE-D0F3-4D57-A079-B903E0450702}" type="pres">
      <dgm:prSet presAssocID="{FC305F7F-0E60-4E6B-B9AA-8B421938F23E}" presName="hierChild4" presStyleCnt="0"/>
      <dgm:spPr/>
    </dgm:pt>
    <dgm:pt modelId="{FE056491-895E-437D-8A4E-BECD0183CD8E}" type="pres">
      <dgm:prSet presAssocID="{FC305F7F-0E60-4E6B-B9AA-8B421938F23E}" presName="hierChild5" presStyleCnt="0"/>
      <dgm:spPr/>
    </dgm:pt>
    <dgm:pt modelId="{7C4C2A4D-6E18-4E78-B7AF-50CD4F2E335A}" type="pres">
      <dgm:prSet presAssocID="{677B9D44-B7B1-4078-A387-56FFC9FD4D68}" presName="Name37" presStyleLbl="parChTrans1D2" presStyleIdx="1" presStyleCnt="3"/>
      <dgm:spPr/>
    </dgm:pt>
    <dgm:pt modelId="{E965A677-DDF8-47E0-B450-09501EF96740}" type="pres">
      <dgm:prSet presAssocID="{A4E016FE-4E09-40A7-98E9-73B27FC60226}" presName="hierRoot2" presStyleCnt="0">
        <dgm:presLayoutVars>
          <dgm:hierBranch val="init"/>
        </dgm:presLayoutVars>
      </dgm:prSet>
      <dgm:spPr/>
    </dgm:pt>
    <dgm:pt modelId="{FEB4A89C-9ED0-49CE-8435-ADDF9ADB44C7}" type="pres">
      <dgm:prSet presAssocID="{A4E016FE-4E09-40A7-98E9-73B27FC60226}" presName="rootComposite" presStyleCnt="0"/>
      <dgm:spPr/>
    </dgm:pt>
    <dgm:pt modelId="{90167F7C-4F28-44DA-947A-EE244F75B00E}" type="pres">
      <dgm:prSet presAssocID="{A4E016FE-4E09-40A7-98E9-73B27FC60226}" presName="rootText" presStyleLbl="node2" presStyleIdx="1" presStyleCnt="3" custScaleX="231578" custLinFactNeighborX="46228">
        <dgm:presLayoutVars>
          <dgm:chPref val="3"/>
        </dgm:presLayoutVars>
      </dgm:prSet>
      <dgm:spPr/>
    </dgm:pt>
    <dgm:pt modelId="{95CE428E-D495-406C-A02E-C34FA768CCE8}" type="pres">
      <dgm:prSet presAssocID="{A4E016FE-4E09-40A7-98E9-73B27FC60226}" presName="rootConnector" presStyleLbl="node2" presStyleIdx="1" presStyleCnt="3"/>
      <dgm:spPr/>
    </dgm:pt>
    <dgm:pt modelId="{84D073B6-9B8C-47D9-9DDB-2479FA3BC118}" type="pres">
      <dgm:prSet presAssocID="{A4E016FE-4E09-40A7-98E9-73B27FC60226}" presName="hierChild4" presStyleCnt="0"/>
      <dgm:spPr/>
    </dgm:pt>
    <dgm:pt modelId="{569A1697-BEF9-45CC-9522-21DA7CF9B47C}" type="pres">
      <dgm:prSet presAssocID="{A4E016FE-4E09-40A7-98E9-73B27FC60226}" presName="hierChild5" presStyleCnt="0"/>
      <dgm:spPr/>
    </dgm:pt>
    <dgm:pt modelId="{BC10953C-DCCD-41CF-AE33-4DB8B3E8CFE3}" type="pres">
      <dgm:prSet presAssocID="{6140CD6A-513C-4049-AA0A-CCFC472CA404}" presName="Name37" presStyleLbl="parChTrans1D2" presStyleIdx="2" presStyleCnt="3"/>
      <dgm:spPr/>
    </dgm:pt>
    <dgm:pt modelId="{F69928B6-92D5-4301-8CAC-6A2C12968EAB}" type="pres">
      <dgm:prSet presAssocID="{F6A7550D-53A9-4662-8406-A5B0BBD557B9}" presName="hierRoot2" presStyleCnt="0">
        <dgm:presLayoutVars>
          <dgm:hierBranch val="init"/>
        </dgm:presLayoutVars>
      </dgm:prSet>
      <dgm:spPr/>
    </dgm:pt>
    <dgm:pt modelId="{2E84C425-57FD-4378-ABAD-55346F377B6A}" type="pres">
      <dgm:prSet presAssocID="{F6A7550D-53A9-4662-8406-A5B0BBD557B9}" presName="rootComposite" presStyleCnt="0"/>
      <dgm:spPr/>
    </dgm:pt>
    <dgm:pt modelId="{6A5A5F2C-6D92-4968-A52D-23C9D4CBF180}" type="pres">
      <dgm:prSet presAssocID="{F6A7550D-53A9-4662-8406-A5B0BBD557B9}" presName="rootText" presStyleLbl="node2" presStyleIdx="2" presStyleCnt="3" custLinFactX="2379" custLinFactNeighborX="100000" custLinFactNeighborY="-448">
        <dgm:presLayoutVars>
          <dgm:chPref val="3"/>
        </dgm:presLayoutVars>
      </dgm:prSet>
      <dgm:spPr/>
    </dgm:pt>
    <dgm:pt modelId="{69A3E8F9-7DD7-47D9-BAAB-2A0F8FEA7AF5}" type="pres">
      <dgm:prSet presAssocID="{F6A7550D-53A9-4662-8406-A5B0BBD557B9}" presName="rootConnector" presStyleLbl="node2" presStyleIdx="2" presStyleCnt="3"/>
      <dgm:spPr/>
    </dgm:pt>
    <dgm:pt modelId="{6F8AF9F2-FA17-4CB5-A672-BDE616F19D24}" type="pres">
      <dgm:prSet presAssocID="{F6A7550D-53A9-4662-8406-A5B0BBD557B9}" presName="hierChild4" presStyleCnt="0"/>
      <dgm:spPr/>
    </dgm:pt>
    <dgm:pt modelId="{5FA2794C-3102-41BA-A6E5-7A8FEDEA5F01}" type="pres">
      <dgm:prSet presAssocID="{F6A7550D-53A9-4662-8406-A5B0BBD557B9}" presName="hierChild5" presStyleCnt="0"/>
      <dgm:spPr/>
    </dgm:pt>
    <dgm:pt modelId="{05286683-94BB-4A3C-9156-AC5F03CE0D69}" type="pres">
      <dgm:prSet presAssocID="{C80CE05E-5AF3-4630-B565-FEE39AFFF085}" presName="hierChild3" presStyleCnt="0"/>
      <dgm:spPr/>
    </dgm:pt>
  </dgm:ptLst>
  <dgm:cxnLst>
    <dgm:cxn modelId="{A2CF9303-FD0A-41A5-AAC9-063505B731EB}" srcId="{C80CE05E-5AF3-4630-B565-FEE39AFFF085}" destId="{F6A7550D-53A9-4662-8406-A5B0BBD557B9}" srcOrd="2" destOrd="0" parTransId="{6140CD6A-513C-4049-AA0A-CCFC472CA404}" sibTransId="{7BF8EE84-62C8-4983-BA36-575177003D68}"/>
    <dgm:cxn modelId="{C6A1CD04-0079-404D-9A9C-86125CFFDD7C}" type="presOf" srcId="{A4E016FE-4E09-40A7-98E9-73B27FC60226}" destId="{95CE428E-D495-406C-A02E-C34FA768CCE8}" srcOrd="1" destOrd="0" presId="urn:microsoft.com/office/officeart/2005/8/layout/orgChart1"/>
    <dgm:cxn modelId="{E50E9016-F934-4BE9-8B10-5C6E50877B1B}" type="presOf" srcId="{F6A7550D-53A9-4662-8406-A5B0BBD557B9}" destId="{6A5A5F2C-6D92-4968-A52D-23C9D4CBF180}" srcOrd="0" destOrd="0" presId="urn:microsoft.com/office/officeart/2005/8/layout/orgChart1"/>
    <dgm:cxn modelId="{D7F4C61D-8B08-4704-A26B-1E78CE0D920B}" type="presOf" srcId="{6140CD6A-513C-4049-AA0A-CCFC472CA404}" destId="{BC10953C-DCCD-41CF-AE33-4DB8B3E8CFE3}" srcOrd="0" destOrd="0" presId="urn:microsoft.com/office/officeart/2005/8/layout/orgChart1"/>
    <dgm:cxn modelId="{8F739B23-CE0A-4007-A403-090C641D71F5}" srcId="{DC2954DA-9E3F-4E0D-9DF3-8960884B8089}" destId="{C80CE05E-5AF3-4630-B565-FEE39AFFF085}" srcOrd="0" destOrd="0" parTransId="{94975788-51E4-4CA8-A6F1-ACB3D91EB7C2}" sibTransId="{EBDCC48D-AA9B-4CF7-80F8-170CFCA9F25D}"/>
    <dgm:cxn modelId="{CB8A712A-AB22-4A9F-8FD1-51719699E80B}" type="presOf" srcId="{FC305F7F-0E60-4E6B-B9AA-8B421938F23E}" destId="{E6281DD9-1594-48A7-8C9B-DE47CCBFE142}" srcOrd="1" destOrd="0" presId="urn:microsoft.com/office/officeart/2005/8/layout/orgChart1"/>
    <dgm:cxn modelId="{58017837-89AA-4B98-9D26-0A6A4A72738F}" type="presOf" srcId="{DC2954DA-9E3F-4E0D-9DF3-8960884B8089}" destId="{563E9B8B-708C-4984-BE29-04932B16B74B}" srcOrd="0" destOrd="0" presId="urn:microsoft.com/office/officeart/2005/8/layout/orgChart1"/>
    <dgm:cxn modelId="{AEBC1345-7835-40E4-8AF9-6E2450F81D89}" type="presOf" srcId="{A4E016FE-4E09-40A7-98E9-73B27FC60226}" destId="{90167F7C-4F28-44DA-947A-EE244F75B00E}" srcOrd="0" destOrd="0" presId="urn:microsoft.com/office/officeart/2005/8/layout/orgChart1"/>
    <dgm:cxn modelId="{6333D753-F031-4B19-B783-C2A5EDE26072}" srcId="{C80CE05E-5AF3-4630-B565-FEE39AFFF085}" destId="{FC305F7F-0E60-4E6B-B9AA-8B421938F23E}" srcOrd="0" destOrd="0" parTransId="{95E8D19A-4C73-41ED-8B90-FD93A170FB54}" sibTransId="{0103837F-B9F5-4076-BB41-6C7B5BD9F382}"/>
    <dgm:cxn modelId="{53F6CBB2-7220-422B-883C-7B780DA8CDC4}" type="presOf" srcId="{C80CE05E-5AF3-4630-B565-FEE39AFFF085}" destId="{05D74D0C-1239-4B81-92B9-1F38C42C8E7B}" srcOrd="0" destOrd="0" presId="urn:microsoft.com/office/officeart/2005/8/layout/orgChart1"/>
    <dgm:cxn modelId="{451D41BA-D561-4FE8-8B26-0820C832369B}" type="presOf" srcId="{677B9D44-B7B1-4078-A387-56FFC9FD4D68}" destId="{7C4C2A4D-6E18-4E78-B7AF-50CD4F2E335A}" srcOrd="0" destOrd="0" presId="urn:microsoft.com/office/officeart/2005/8/layout/orgChart1"/>
    <dgm:cxn modelId="{8C6471BB-BD11-40C3-A009-FF0A2B1E6783}" type="presOf" srcId="{95E8D19A-4C73-41ED-8B90-FD93A170FB54}" destId="{955B53EF-610B-46F4-B04E-016FBAA06D6D}" srcOrd="0" destOrd="0" presId="urn:microsoft.com/office/officeart/2005/8/layout/orgChart1"/>
    <dgm:cxn modelId="{F86633DD-E04A-4D52-9E71-D17DB53F8F6F}" srcId="{C80CE05E-5AF3-4630-B565-FEE39AFFF085}" destId="{A4E016FE-4E09-40A7-98E9-73B27FC60226}" srcOrd="1" destOrd="0" parTransId="{677B9D44-B7B1-4078-A387-56FFC9FD4D68}" sibTransId="{931D48EB-5B5D-46AF-B403-B3CD632B175F}"/>
    <dgm:cxn modelId="{78F313EB-E233-4379-976C-F6FABF3D5FDA}" type="presOf" srcId="{C80CE05E-5AF3-4630-B565-FEE39AFFF085}" destId="{75B56F0A-1C3B-4B61-88CC-122512E15975}" srcOrd="1" destOrd="0" presId="urn:microsoft.com/office/officeart/2005/8/layout/orgChart1"/>
    <dgm:cxn modelId="{D1553CEC-BC39-4BE5-A7EA-3FCE08B77889}" type="presOf" srcId="{FC305F7F-0E60-4E6B-B9AA-8B421938F23E}" destId="{D0F3C305-6F18-4193-81EC-0131184AD80D}" srcOrd="0" destOrd="0" presId="urn:microsoft.com/office/officeart/2005/8/layout/orgChart1"/>
    <dgm:cxn modelId="{A02EA5F2-9FA1-45DF-BE0E-78A8F0376D1F}" type="presOf" srcId="{F6A7550D-53A9-4662-8406-A5B0BBD557B9}" destId="{69A3E8F9-7DD7-47D9-BAAB-2A0F8FEA7AF5}" srcOrd="1" destOrd="0" presId="urn:microsoft.com/office/officeart/2005/8/layout/orgChart1"/>
    <dgm:cxn modelId="{EE8CF290-C61E-4C52-ADC4-E87D698F1128}" type="presParOf" srcId="{563E9B8B-708C-4984-BE29-04932B16B74B}" destId="{318EBECD-4C76-436F-BD7B-0ABD892D4073}" srcOrd="0" destOrd="0" presId="urn:microsoft.com/office/officeart/2005/8/layout/orgChart1"/>
    <dgm:cxn modelId="{0D102700-6285-4BF1-9A48-2EF39D7E7EC2}" type="presParOf" srcId="{318EBECD-4C76-436F-BD7B-0ABD892D4073}" destId="{41502A91-CE9E-473B-B1C6-4D8BC78E2055}" srcOrd="0" destOrd="0" presId="urn:microsoft.com/office/officeart/2005/8/layout/orgChart1"/>
    <dgm:cxn modelId="{139C151B-3383-45BB-8F7C-710BBF9E03B8}" type="presParOf" srcId="{41502A91-CE9E-473B-B1C6-4D8BC78E2055}" destId="{05D74D0C-1239-4B81-92B9-1F38C42C8E7B}" srcOrd="0" destOrd="0" presId="urn:microsoft.com/office/officeart/2005/8/layout/orgChart1"/>
    <dgm:cxn modelId="{98D125FE-C7F3-4311-A293-FFA049DB1C39}" type="presParOf" srcId="{41502A91-CE9E-473B-B1C6-4D8BC78E2055}" destId="{75B56F0A-1C3B-4B61-88CC-122512E15975}" srcOrd="1" destOrd="0" presId="urn:microsoft.com/office/officeart/2005/8/layout/orgChart1"/>
    <dgm:cxn modelId="{9B5F2ACF-F18E-4E71-B0D6-800915090F03}" type="presParOf" srcId="{318EBECD-4C76-436F-BD7B-0ABD892D4073}" destId="{A201088F-1D46-40FB-B887-5FBB605E01E0}" srcOrd="1" destOrd="0" presId="urn:microsoft.com/office/officeart/2005/8/layout/orgChart1"/>
    <dgm:cxn modelId="{F77EFC90-DC78-49D6-9094-849083390FE4}" type="presParOf" srcId="{A201088F-1D46-40FB-B887-5FBB605E01E0}" destId="{955B53EF-610B-46F4-B04E-016FBAA06D6D}" srcOrd="0" destOrd="0" presId="urn:microsoft.com/office/officeart/2005/8/layout/orgChart1"/>
    <dgm:cxn modelId="{40E5D587-1955-43A5-B663-2E7D4816E398}" type="presParOf" srcId="{A201088F-1D46-40FB-B887-5FBB605E01E0}" destId="{D15062B1-AEAC-4B7F-9FCE-9A191578696C}" srcOrd="1" destOrd="0" presId="urn:microsoft.com/office/officeart/2005/8/layout/orgChart1"/>
    <dgm:cxn modelId="{4F209662-A20B-4CE0-BF5F-F0CD8A701823}" type="presParOf" srcId="{D15062B1-AEAC-4B7F-9FCE-9A191578696C}" destId="{1AED9D76-D418-4296-8E65-C7DC7EF82F2A}" srcOrd="0" destOrd="0" presId="urn:microsoft.com/office/officeart/2005/8/layout/orgChart1"/>
    <dgm:cxn modelId="{F4B6FB3E-86C4-44A0-A1D6-BFDEA89A8E3E}" type="presParOf" srcId="{1AED9D76-D418-4296-8E65-C7DC7EF82F2A}" destId="{D0F3C305-6F18-4193-81EC-0131184AD80D}" srcOrd="0" destOrd="0" presId="urn:microsoft.com/office/officeart/2005/8/layout/orgChart1"/>
    <dgm:cxn modelId="{58DEDF11-05AC-461C-9820-62A627D9351D}" type="presParOf" srcId="{1AED9D76-D418-4296-8E65-C7DC7EF82F2A}" destId="{E6281DD9-1594-48A7-8C9B-DE47CCBFE142}" srcOrd="1" destOrd="0" presId="urn:microsoft.com/office/officeart/2005/8/layout/orgChart1"/>
    <dgm:cxn modelId="{61A266BD-21C0-4AD4-93FB-31B8B0994BD3}" type="presParOf" srcId="{D15062B1-AEAC-4B7F-9FCE-9A191578696C}" destId="{A859E2EE-D0F3-4D57-A079-B903E0450702}" srcOrd="1" destOrd="0" presId="urn:microsoft.com/office/officeart/2005/8/layout/orgChart1"/>
    <dgm:cxn modelId="{110CD7A0-3C96-4AB3-85F9-7DD755364CE9}" type="presParOf" srcId="{D15062B1-AEAC-4B7F-9FCE-9A191578696C}" destId="{FE056491-895E-437D-8A4E-BECD0183CD8E}" srcOrd="2" destOrd="0" presId="urn:microsoft.com/office/officeart/2005/8/layout/orgChart1"/>
    <dgm:cxn modelId="{7ACBFD20-E24D-4114-BF2D-190029C0234C}" type="presParOf" srcId="{A201088F-1D46-40FB-B887-5FBB605E01E0}" destId="{7C4C2A4D-6E18-4E78-B7AF-50CD4F2E335A}" srcOrd="2" destOrd="0" presId="urn:microsoft.com/office/officeart/2005/8/layout/orgChart1"/>
    <dgm:cxn modelId="{E00577EF-50BA-4B69-8CE5-0E3246D758AF}" type="presParOf" srcId="{A201088F-1D46-40FB-B887-5FBB605E01E0}" destId="{E965A677-DDF8-47E0-B450-09501EF96740}" srcOrd="3" destOrd="0" presId="urn:microsoft.com/office/officeart/2005/8/layout/orgChart1"/>
    <dgm:cxn modelId="{F05CA1D9-50E7-479A-BB88-9EBD804385EB}" type="presParOf" srcId="{E965A677-DDF8-47E0-B450-09501EF96740}" destId="{FEB4A89C-9ED0-49CE-8435-ADDF9ADB44C7}" srcOrd="0" destOrd="0" presId="urn:microsoft.com/office/officeart/2005/8/layout/orgChart1"/>
    <dgm:cxn modelId="{D44F6EFF-EEF6-4643-A97A-E146E30B8584}" type="presParOf" srcId="{FEB4A89C-9ED0-49CE-8435-ADDF9ADB44C7}" destId="{90167F7C-4F28-44DA-947A-EE244F75B00E}" srcOrd="0" destOrd="0" presId="urn:microsoft.com/office/officeart/2005/8/layout/orgChart1"/>
    <dgm:cxn modelId="{A9E66DE2-C1B0-4E25-919D-F5D308A1F946}" type="presParOf" srcId="{FEB4A89C-9ED0-49CE-8435-ADDF9ADB44C7}" destId="{95CE428E-D495-406C-A02E-C34FA768CCE8}" srcOrd="1" destOrd="0" presId="urn:microsoft.com/office/officeart/2005/8/layout/orgChart1"/>
    <dgm:cxn modelId="{88626E6D-AEAA-4979-B5D0-D607EDCF5E1A}" type="presParOf" srcId="{E965A677-DDF8-47E0-B450-09501EF96740}" destId="{84D073B6-9B8C-47D9-9DDB-2479FA3BC118}" srcOrd="1" destOrd="0" presId="urn:microsoft.com/office/officeart/2005/8/layout/orgChart1"/>
    <dgm:cxn modelId="{F7FECB3A-74FB-4789-AB31-368B8FAEE55E}" type="presParOf" srcId="{E965A677-DDF8-47E0-B450-09501EF96740}" destId="{569A1697-BEF9-45CC-9522-21DA7CF9B47C}" srcOrd="2" destOrd="0" presId="urn:microsoft.com/office/officeart/2005/8/layout/orgChart1"/>
    <dgm:cxn modelId="{3064474A-FC97-441F-BD0C-BC953FFAFA7A}" type="presParOf" srcId="{A201088F-1D46-40FB-B887-5FBB605E01E0}" destId="{BC10953C-DCCD-41CF-AE33-4DB8B3E8CFE3}" srcOrd="4" destOrd="0" presId="urn:microsoft.com/office/officeart/2005/8/layout/orgChart1"/>
    <dgm:cxn modelId="{424CEEF7-5428-4AFE-9D77-133DB8FB9276}" type="presParOf" srcId="{A201088F-1D46-40FB-B887-5FBB605E01E0}" destId="{F69928B6-92D5-4301-8CAC-6A2C12968EAB}" srcOrd="5" destOrd="0" presId="urn:microsoft.com/office/officeart/2005/8/layout/orgChart1"/>
    <dgm:cxn modelId="{8AD8E02E-1153-4ABA-AC17-E766F8BA3F14}" type="presParOf" srcId="{F69928B6-92D5-4301-8CAC-6A2C12968EAB}" destId="{2E84C425-57FD-4378-ABAD-55346F377B6A}" srcOrd="0" destOrd="0" presId="urn:microsoft.com/office/officeart/2005/8/layout/orgChart1"/>
    <dgm:cxn modelId="{1C045F5C-88E2-49DD-931F-DCAB7C9C9FE9}" type="presParOf" srcId="{2E84C425-57FD-4378-ABAD-55346F377B6A}" destId="{6A5A5F2C-6D92-4968-A52D-23C9D4CBF180}" srcOrd="0" destOrd="0" presId="urn:microsoft.com/office/officeart/2005/8/layout/orgChart1"/>
    <dgm:cxn modelId="{B3FD5CFA-AC18-410F-B9A6-E270419F9D9C}" type="presParOf" srcId="{2E84C425-57FD-4378-ABAD-55346F377B6A}" destId="{69A3E8F9-7DD7-47D9-BAAB-2A0F8FEA7AF5}" srcOrd="1" destOrd="0" presId="urn:microsoft.com/office/officeart/2005/8/layout/orgChart1"/>
    <dgm:cxn modelId="{90DC47C3-D879-42CE-940D-B4CB971D4EC1}" type="presParOf" srcId="{F69928B6-92D5-4301-8CAC-6A2C12968EAB}" destId="{6F8AF9F2-FA17-4CB5-A672-BDE616F19D24}" srcOrd="1" destOrd="0" presId="urn:microsoft.com/office/officeart/2005/8/layout/orgChart1"/>
    <dgm:cxn modelId="{A47E3CFE-8631-4A31-B0F9-428B210593FF}" type="presParOf" srcId="{F69928B6-92D5-4301-8CAC-6A2C12968EAB}" destId="{5FA2794C-3102-41BA-A6E5-7A8FEDEA5F01}" srcOrd="2" destOrd="0" presId="urn:microsoft.com/office/officeart/2005/8/layout/orgChart1"/>
    <dgm:cxn modelId="{27BAB000-A708-42A6-B04E-1BCDC69AFCF3}" type="presParOf" srcId="{318EBECD-4C76-436F-BD7B-0ABD892D4073}" destId="{05286683-94BB-4A3C-9156-AC5F03CE0D69}" srcOrd="2" destOrd="0" presId="urn:microsoft.com/office/officeart/2005/8/layout/orgChar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C2954DA-9E3F-4E0D-9DF3-8960884B8089}"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tr-TR"/>
        </a:p>
      </dgm:t>
    </dgm:pt>
    <dgm:pt modelId="{C80CE05E-5AF3-4630-B565-FEE39AFFF085}">
      <dgm:prSet phldrT="[Metin]" custT="1"/>
      <dgm:spPr>
        <a:ln>
          <a:solidFill>
            <a:schemeClr val="tx1"/>
          </a:solidFill>
        </a:ln>
      </dgm:spPr>
      <dgm:t>
        <a:bodyPr/>
        <a:lstStyle/>
        <a:p>
          <a:r>
            <a:rPr lang="tr-TR" sz="4500" b="1" cap="none" spc="0" dirty="0">
              <a:ln w="18000">
                <a:solidFill>
                  <a:schemeClr val="accent2">
                    <a:satMod val="140000"/>
                  </a:schemeClr>
                </a:solidFill>
                <a:prstDash val="solid"/>
                <a:miter lim="800000"/>
              </a:ln>
              <a:effectLst>
                <a:outerShdw blurRad="25500" dist="23000" dir="7020000" algn="tl">
                  <a:srgbClr val="000000">
                    <a:alpha val="50000"/>
                  </a:srgbClr>
                </a:outerShdw>
              </a:effectLst>
            </a:rPr>
            <a:t>DEPREM TÜRLERİ</a:t>
          </a:r>
          <a:endParaRPr lang="tr-TR" sz="4500" dirty="0"/>
        </a:p>
      </dgm:t>
    </dgm:pt>
    <dgm:pt modelId="{94975788-51E4-4CA8-A6F1-ACB3D91EB7C2}" type="parTrans" cxnId="{8F739B23-CE0A-4007-A403-090C641D71F5}">
      <dgm:prSet/>
      <dgm:spPr/>
      <dgm:t>
        <a:bodyPr/>
        <a:lstStyle/>
        <a:p>
          <a:endParaRPr lang="tr-TR"/>
        </a:p>
      </dgm:t>
    </dgm:pt>
    <dgm:pt modelId="{EBDCC48D-AA9B-4CF7-80F8-170CFCA9F25D}" type="sibTrans" cxnId="{8F739B23-CE0A-4007-A403-090C641D71F5}">
      <dgm:prSet/>
      <dgm:spPr/>
      <dgm:t>
        <a:bodyPr/>
        <a:lstStyle/>
        <a:p>
          <a:endParaRPr lang="tr-TR"/>
        </a:p>
      </dgm:t>
    </dgm:pt>
    <dgm:pt modelId="{FC305F7F-0E60-4E6B-B9AA-8B421938F23E}">
      <dgm:prSet phldrT="[Metin]"/>
      <dgm:spPr>
        <a:solidFill>
          <a:schemeClr val="accent6">
            <a:lumMod val="20000"/>
            <a:lumOff val="80000"/>
          </a:schemeClr>
        </a:solidFill>
        <a:ln>
          <a:solidFill>
            <a:schemeClr val="tx1"/>
          </a:solidFill>
        </a:ln>
      </dgm:spPr>
      <dgm:t>
        <a:bodyPr/>
        <a:lstStyle/>
        <a:p>
          <a:r>
            <a:rPr lang="tr-TR" dirty="0">
              <a:solidFill>
                <a:schemeClr val="tx1"/>
              </a:solidFill>
            </a:rPr>
            <a:t>TEKTONİK</a:t>
          </a:r>
        </a:p>
      </dgm:t>
    </dgm:pt>
    <dgm:pt modelId="{95E8D19A-4C73-41ED-8B90-FD93A170FB54}" type="parTrans" cxnId="{6333D753-F031-4B19-B783-C2A5EDE26072}">
      <dgm:prSet/>
      <dgm:spPr>
        <a:ln>
          <a:solidFill>
            <a:schemeClr val="tx1"/>
          </a:solidFill>
        </a:ln>
      </dgm:spPr>
      <dgm:t>
        <a:bodyPr/>
        <a:lstStyle/>
        <a:p>
          <a:endParaRPr lang="tr-TR"/>
        </a:p>
      </dgm:t>
    </dgm:pt>
    <dgm:pt modelId="{0103837F-B9F5-4076-BB41-6C7B5BD9F382}" type="sibTrans" cxnId="{6333D753-F031-4B19-B783-C2A5EDE26072}">
      <dgm:prSet/>
      <dgm:spPr/>
      <dgm:t>
        <a:bodyPr/>
        <a:lstStyle/>
        <a:p>
          <a:endParaRPr lang="tr-TR"/>
        </a:p>
      </dgm:t>
    </dgm:pt>
    <dgm:pt modelId="{F6A7550D-53A9-4662-8406-A5B0BBD557B9}">
      <dgm:prSet phldrT="[Metin]"/>
      <dgm:spPr>
        <a:solidFill>
          <a:srgbClr val="FFC000"/>
        </a:solidFill>
        <a:ln>
          <a:solidFill>
            <a:schemeClr val="tx1"/>
          </a:solidFill>
        </a:ln>
      </dgm:spPr>
      <dgm:t>
        <a:bodyPr/>
        <a:lstStyle/>
        <a:p>
          <a:r>
            <a:rPr lang="tr-TR" dirty="0">
              <a:solidFill>
                <a:schemeClr val="tx1"/>
              </a:solidFill>
            </a:rPr>
            <a:t>ÇÖKÜNTÜ</a:t>
          </a:r>
        </a:p>
      </dgm:t>
    </dgm:pt>
    <dgm:pt modelId="{6140CD6A-513C-4049-AA0A-CCFC472CA404}" type="parTrans" cxnId="{A2CF9303-FD0A-41A5-AAC9-063505B731EB}">
      <dgm:prSet/>
      <dgm:spPr>
        <a:ln>
          <a:solidFill>
            <a:schemeClr val="tx1"/>
          </a:solidFill>
        </a:ln>
      </dgm:spPr>
      <dgm:t>
        <a:bodyPr/>
        <a:lstStyle/>
        <a:p>
          <a:endParaRPr lang="tr-TR"/>
        </a:p>
      </dgm:t>
    </dgm:pt>
    <dgm:pt modelId="{7BF8EE84-62C8-4983-BA36-575177003D68}" type="sibTrans" cxnId="{A2CF9303-FD0A-41A5-AAC9-063505B731EB}">
      <dgm:prSet/>
      <dgm:spPr/>
      <dgm:t>
        <a:bodyPr/>
        <a:lstStyle/>
        <a:p>
          <a:endParaRPr lang="tr-TR"/>
        </a:p>
      </dgm:t>
    </dgm:pt>
    <dgm:pt modelId="{A4E016FE-4E09-40A7-98E9-73B27FC60226}">
      <dgm:prSet/>
      <dgm:spPr>
        <a:ln>
          <a:solidFill>
            <a:schemeClr val="tx1"/>
          </a:solidFill>
        </a:ln>
      </dgm:spPr>
      <dgm:t>
        <a:bodyPr/>
        <a:lstStyle/>
        <a:p>
          <a:r>
            <a:rPr lang="tr-TR" dirty="0"/>
            <a:t>VOLKANİK</a:t>
          </a:r>
        </a:p>
      </dgm:t>
    </dgm:pt>
    <dgm:pt modelId="{677B9D44-B7B1-4078-A387-56FFC9FD4D68}" type="parTrans" cxnId="{F86633DD-E04A-4D52-9E71-D17DB53F8F6F}">
      <dgm:prSet/>
      <dgm:spPr/>
      <dgm:t>
        <a:bodyPr/>
        <a:lstStyle/>
        <a:p>
          <a:endParaRPr lang="tr-TR"/>
        </a:p>
      </dgm:t>
    </dgm:pt>
    <dgm:pt modelId="{931D48EB-5B5D-46AF-B403-B3CD632B175F}" type="sibTrans" cxnId="{F86633DD-E04A-4D52-9E71-D17DB53F8F6F}">
      <dgm:prSet/>
      <dgm:spPr/>
      <dgm:t>
        <a:bodyPr/>
        <a:lstStyle/>
        <a:p>
          <a:endParaRPr lang="tr-TR"/>
        </a:p>
      </dgm:t>
    </dgm:pt>
    <dgm:pt modelId="{563E9B8B-708C-4984-BE29-04932B16B74B}" type="pres">
      <dgm:prSet presAssocID="{DC2954DA-9E3F-4E0D-9DF3-8960884B8089}" presName="hierChild1" presStyleCnt="0">
        <dgm:presLayoutVars>
          <dgm:orgChart val="1"/>
          <dgm:chPref val="1"/>
          <dgm:dir/>
          <dgm:animOne val="branch"/>
          <dgm:animLvl val="lvl"/>
          <dgm:resizeHandles/>
        </dgm:presLayoutVars>
      </dgm:prSet>
      <dgm:spPr/>
    </dgm:pt>
    <dgm:pt modelId="{318EBECD-4C76-436F-BD7B-0ABD892D4073}" type="pres">
      <dgm:prSet presAssocID="{C80CE05E-5AF3-4630-B565-FEE39AFFF085}" presName="hierRoot1" presStyleCnt="0">
        <dgm:presLayoutVars>
          <dgm:hierBranch val="init"/>
        </dgm:presLayoutVars>
      </dgm:prSet>
      <dgm:spPr/>
    </dgm:pt>
    <dgm:pt modelId="{41502A91-CE9E-473B-B1C6-4D8BC78E2055}" type="pres">
      <dgm:prSet presAssocID="{C80CE05E-5AF3-4630-B565-FEE39AFFF085}" presName="rootComposite1" presStyleCnt="0"/>
      <dgm:spPr/>
    </dgm:pt>
    <dgm:pt modelId="{05D74D0C-1239-4B81-92B9-1F38C42C8E7B}" type="pres">
      <dgm:prSet presAssocID="{C80CE05E-5AF3-4630-B565-FEE39AFFF085}" presName="rootText1" presStyleLbl="node0" presStyleIdx="0" presStyleCnt="1" custScaleX="283819">
        <dgm:presLayoutVars>
          <dgm:chPref val="3"/>
        </dgm:presLayoutVars>
      </dgm:prSet>
      <dgm:spPr/>
    </dgm:pt>
    <dgm:pt modelId="{75B56F0A-1C3B-4B61-88CC-122512E15975}" type="pres">
      <dgm:prSet presAssocID="{C80CE05E-5AF3-4630-B565-FEE39AFFF085}" presName="rootConnector1" presStyleLbl="node1" presStyleIdx="0" presStyleCnt="0"/>
      <dgm:spPr/>
    </dgm:pt>
    <dgm:pt modelId="{A201088F-1D46-40FB-B887-5FBB605E01E0}" type="pres">
      <dgm:prSet presAssocID="{C80CE05E-5AF3-4630-B565-FEE39AFFF085}" presName="hierChild2" presStyleCnt="0"/>
      <dgm:spPr/>
    </dgm:pt>
    <dgm:pt modelId="{955B53EF-610B-46F4-B04E-016FBAA06D6D}" type="pres">
      <dgm:prSet presAssocID="{95E8D19A-4C73-41ED-8B90-FD93A170FB54}" presName="Name37" presStyleLbl="parChTrans1D2" presStyleIdx="0" presStyleCnt="3"/>
      <dgm:spPr/>
    </dgm:pt>
    <dgm:pt modelId="{D15062B1-AEAC-4B7F-9FCE-9A191578696C}" type="pres">
      <dgm:prSet presAssocID="{FC305F7F-0E60-4E6B-B9AA-8B421938F23E}" presName="hierRoot2" presStyleCnt="0">
        <dgm:presLayoutVars>
          <dgm:hierBranch val="init"/>
        </dgm:presLayoutVars>
      </dgm:prSet>
      <dgm:spPr/>
    </dgm:pt>
    <dgm:pt modelId="{1AED9D76-D418-4296-8E65-C7DC7EF82F2A}" type="pres">
      <dgm:prSet presAssocID="{FC305F7F-0E60-4E6B-B9AA-8B421938F23E}" presName="rootComposite" presStyleCnt="0"/>
      <dgm:spPr/>
    </dgm:pt>
    <dgm:pt modelId="{D0F3C305-6F18-4193-81EC-0131184AD80D}" type="pres">
      <dgm:prSet presAssocID="{FC305F7F-0E60-4E6B-B9AA-8B421938F23E}" presName="rootText" presStyleLbl="node2" presStyleIdx="0" presStyleCnt="3" custLinFactX="-24709" custLinFactNeighborX="-100000" custLinFactNeighborY="-448">
        <dgm:presLayoutVars>
          <dgm:chPref val="3"/>
        </dgm:presLayoutVars>
      </dgm:prSet>
      <dgm:spPr/>
    </dgm:pt>
    <dgm:pt modelId="{E6281DD9-1594-48A7-8C9B-DE47CCBFE142}" type="pres">
      <dgm:prSet presAssocID="{FC305F7F-0E60-4E6B-B9AA-8B421938F23E}" presName="rootConnector" presStyleLbl="node2" presStyleIdx="0" presStyleCnt="3"/>
      <dgm:spPr/>
    </dgm:pt>
    <dgm:pt modelId="{A859E2EE-D0F3-4D57-A079-B903E0450702}" type="pres">
      <dgm:prSet presAssocID="{FC305F7F-0E60-4E6B-B9AA-8B421938F23E}" presName="hierChild4" presStyleCnt="0"/>
      <dgm:spPr/>
    </dgm:pt>
    <dgm:pt modelId="{FE056491-895E-437D-8A4E-BECD0183CD8E}" type="pres">
      <dgm:prSet presAssocID="{FC305F7F-0E60-4E6B-B9AA-8B421938F23E}" presName="hierChild5" presStyleCnt="0"/>
      <dgm:spPr/>
    </dgm:pt>
    <dgm:pt modelId="{7C4C2A4D-6E18-4E78-B7AF-50CD4F2E335A}" type="pres">
      <dgm:prSet presAssocID="{677B9D44-B7B1-4078-A387-56FFC9FD4D68}" presName="Name37" presStyleLbl="parChTrans1D2" presStyleIdx="1" presStyleCnt="3"/>
      <dgm:spPr/>
    </dgm:pt>
    <dgm:pt modelId="{E965A677-DDF8-47E0-B450-09501EF96740}" type="pres">
      <dgm:prSet presAssocID="{A4E016FE-4E09-40A7-98E9-73B27FC60226}" presName="hierRoot2" presStyleCnt="0">
        <dgm:presLayoutVars>
          <dgm:hierBranch val="init"/>
        </dgm:presLayoutVars>
      </dgm:prSet>
      <dgm:spPr/>
    </dgm:pt>
    <dgm:pt modelId="{FEB4A89C-9ED0-49CE-8435-ADDF9ADB44C7}" type="pres">
      <dgm:prSet presAssocID="{A4E016FE-4E09-40A7-98E9-73B27FC60226}" presName="rootComposite" presStyleCnt="0"/>
      <dgm:spPr/>
    </dgm:pt>
    <dgm:pt modelId="{90167F7C-4F28-44DA-947A-EE244F75B00E}" type="pres">
      <dgm:prSet presAssocID="{A4E016FE-4E09-40A7-98E9-73B27FC60226}" presName="rootText" presStyleLbl="node2" presStyleIdx="1" presStyleCnt="3" custScaleX="231578">
        <dgm:presLayoutVars>
          <dgm:chPref val="3"/>
        </dgm:presLayoutVars>
      </dgm:prSet>
      <dgm:spPr/>
    </dgm:pt>
    <dgm:pt modelId="{95CE428E-D495-406C-A02E-C34FA768CCE8}" type="pres">
      <dgm:prSet presAssocID="{A4E016FE-4E09-40A7-98E9-73B27FC60226}" presName="rootConnector" presStyleLbl="node2" presStyleIdx="1" presStyleCnt="3"/>
      <dgm:spPr/>
    </dgm:pt>
    <dgm:pt modelId="{84D073B6-9B8C-47D9-9DDB-2479FA3BC118}" type="pres">
      <dgm:prSet presAssocID="{A4E016FE-4E09-40A7-98E9-73B27FC60226}" presName="hierChild4" presStyleCnt="0"/>
      <dgm:spPr/>
    </dgm:pt>
    <dgm:pt modelId="{569A1697-BEF9-45CC-9522-21DA7CF9B47C}" type="pres">
      <dgm:prSet presAssocID="{A4E016FE-4E09-40A7-98E9-73B27FC60226}" presName="hierChild5" presStyleCnt="0"/>
      <dgm:spPr/>
    </dgm:pt>
    <dgm:pt modelId="{BC10953C-DCCD-41CF-AE33-4DB8B3E8CFE3}" type="pres">
      <dgm:prSet presAssocID="{6140CD6A-513C-4049-AA0A-CCFC472CA404}" presName="Name37" presStyleLbl="parChTrans1D2" presStyleIdx="2" presStyleCnt="3"/>
      <dgm:spPr/>
    </dgm:pt>
    <dgm:pt modelId="{F69928B6-92D5-4301-8CAC-6A2C12968EAB}" type="pres">
      <dgm:prSet presAssocID="{F6A7550D-53A9-4662-8406-A5B0BBD557B9}" presName="hierRoot2" presStyleCnt="0">
        <dgm:presLayoutVars>
          <dgm:hierBranch val="init"/>
        </dgm:presLayoutVars>
      </dgm:prSet>
      <dgm:spPr/>
    </dgm:pt>
    <dgm:pt modelId="{2E84C425-57FD-4378-ABAD-55346F377B6A}" type="pres">
      <dgm:prSet presAssocID="{F6A7550D-53A9-4662-8406-A5B0BBD557B9}" presName="rootComposite" presStyleCnt="0"/>
      <dgm:spPr/>
    </dgm:pt>
    <dgm:pt modelId="{6A5A5F2C-6D92-4968-A52D-23C9D4CBF180}" type="pres">
      <dgm:prSet presAssocID="{F6A7550D-53A9-4662-8406-A5B0BBD557B9}" presName="rootText" presStyleLbl="node2" presStyleIdx="2" presStyleCnt="3" custLinFactX="10530" custLinFactNeighborX="100000" custLinFactNeighborY="-448">
        <dgm:presLayoutVars>
          <dgm:chPref val="3"/>
        </dgm:presLayoutVars>
      </dgm:prSet>
      <dgm:spPr/>
    </dgm:pt>
    <dgm:pt modelId="{69A3E8F9-7DD7-47D9-BAAB-2A0F8FEA7AF5}" type="pres">
      <dgm:prSet presAssocID="{F6A7550D-53A9-4662-8406-A5B0BBD557B9}" presName="rootConnector" presStyleLbl="node2" presStyleIdx="2" presStyleCnt="3"/>
      <dgm:spPr/>
    </dgm:pt>
    <dgm:pt modelId="{6F8AF9F2-FA17-4CB5-A672-BDE616F19D24}" type="pres">
      <dgm:prSet presAssocID="{F6A7550D-53A9-4662-8406-A5B0BBD557B9}" presName="hierChild4" presStyleCnt="0"/>
      <dgm:spPr/>
    </dgm:pt>
    <dgm:pt modelId="{5FA2794C-3102-41BA-A6E5-7A8FEDEA5F01}" type="pres">
      <dgm:prSet presAssocID="{F6A7550D-53A9-4662-8406-A5B0BBD557B9}" presName="hierChild5" presStyleCnt="0"/>
      <dgm:spPr/>
    </dgm:pt>
    <dgm:pt modelId="{05286683-94BB-4A3C-9156-AC5F03CE0D69}" type="pres">
      <dgm:prSet presAssocID="{C80CE05E-5AF3-4630-B565-FEE39AFFF085}" presName="hierChild3" presStyleCnt="0"/>
      <dgm:spPr/>
    </dgm:pt>
  </dgm:ptLst>
  <dgm:cxnLst>
    <dgm:cxn modelId="{A2CF9303-FD0A-41A5-AAC9-063505B731EB}" srcId="{C80CE05E-5AF3-4630-B565-FEE39AFFF085}" destId="{F6A7550D-53A9-4662-8406-A5B0BBD557B9}" srcOrd="2" destOrd="0" parTransId="{6140CD6A-513C-4049-AA0A-CCFC472CA404}" sibTransId="{7BF8EE84-62C8-4983-BA36-575177003D68}"/>
    <dgm:cxn modelId="{C6A1CD04-0079-404D-9A9C-86125CFFDD7C}" type="presOf" srcId="{A4E016FE-4E09-40A7-98E9-73B27FC60226}" destId="{95CE428E-D495-406C-A02E-C34FA768CCE8}" srcOrd="1" destOrd="0" presId="urn:microsoft.com/office/officeart/2005/8/layout/orgChart1"/>
    <dgm:cxn modelId="{E50E9016-F934-4BE9-8B10-5C6E50877B1B}" type="presOf" srcId="{F6A7550D-53A9-4662-8406-A5B0BBD557B9}" destId="{6A5A5F2C-6D92-4968-A52D-23C9D4CBF180}" srcOrd="0" destOrd="0" presId="urn:microsoft.com/office/officeart/2005/8/layout/orgChart1"/>
    <dgm:cxn modelId="{D7F4C61D-8B08-4704-A26B-1E78CE0D920B}" type="presOf" srcId="{6140CD6A-513C-4049-AA0A-CCFC472CA404}" destId="{BC10953C-DCCD-41CF-AE33-4DB8B3E8CFE3}" srcOrd="0" destOrd="0" presId="urn:microsoft.com/office/officeart/2005/8/layout/orgChart1"/>
    <dgm:cxn modelId="{8F739B23-CE0A-4007-A403-090C641D71F5}" srcId="{DC2954DA-9E3F-4E0D-9DF3-8960884B8089}" destId="{C80CE05E-5AF3-4630-B565-FEE39AFFF085}" srcOrd="0" destOrd="0" parTransId="{94975788-51E4-4CA8-A6F1-ACB3D91EB7C2}" sibTransId="{EBDCC48D-AA9B-4CF7-80F8-170CFCA9F25D}"/>
    <dgm:cxn modelId="{CB8A712A-AB22-4A9F-8FD1-51719699E80B}" type="presOf" srcId="{FC305F7F-0E60-4E6B-B9AA-8B421938F23E}" destId="{E6281DD9-1594-48A7-8C9B-DE47CCBFE142}" srcOrd="1" destOrd="0" presId="urn:microsoft.com/office/officeart/2005/8/layout/orgChart1"/>
    <dgm:cxn modelId="{58017837-89AA-4B98-9D26-0A6A4A72738F}" type="presOf" srcId="{DC2954DA-9E3F-4E0D-9DF3-8960884B8089}" destId="{563E9B8B-708C-4984-BE29-04932B16B74B}" srcOrd="0" destOrd="0" presId="urn:microsoft.com/office/officeart/2005/8/layout/orgChart1"/>
    <dgm:cxn modelId="{AEBC1345-7835-40E4-8AF9-6E2450F81D89}" type="presOf" srcId="{A4E016FE-4E09-40A7-98E9-73B27FC60226}" destId="{90167F7C-4F28-44DA-947A-EE244F75B00E}" srcOrd="0" destOrd="0" presId="urn:microsoft.com/office/officeart/2005/8/layout/orgChart1"/>
    <dgm:cxn modelId="{6333D753-F031-4B19-B783-C2A5EDE26072}" srcId="{C80CE05E-5AF3-4630-B565-FEE39AFFF085}" destId="{FC305F7F-0E60-4E6B-B9AA-8B421938F23E}" srcOrd="0" destOrd="0" parTransId="{95E8D19A-4C73-41ED-8B90-FD93A170FB54}" sibTransId="{0103837F-B9F5-4076-BB41-6C7B5BD9F382}"/>
    <dgm:cxn modelId="{53F6CBB2-7220-422B-883C-7B780DA8CDC4}" type="presOf" srcId="{C80CE05E-5AF3-4630-B565-FEE39AFFF085}" destId="{05D74D0C-1239-4B81-92B9-1F38C42C8E7B}" srcOrd="0" destOrd="0" presId="urn:microsoft.com/office/officeart/2005/8/layout/orgChart1"/>
    <dgm:cxn modelId="{451D41BA-D561-4FE8-8B26-0820C832369B}" type="presOf" srcId="{677B9D44-B7B1-4078-A387-56FFC9FD4D68}" destId="{7C4C2A4D-6E18-4E78-B7AF-50CD4F2E335A}" srcOrd="0" destOrd="0" presId="urn:microsoft.com/office/officeart/2005/8/layout/orgChart1"/>
    <dgm:cxn modelId="{8C6471BB-BD11-40C3-A009-FF0A2B1E6783}" type="presOf" srcId="{95E8D19A-4C73-41ED-8B90-FD93A170FB54}" destId="{955B53EF-610B-46F4-B04E-016FBAA06D6D}" srcOrd="0" destOrd="0" presId="urn:microsoft.com/office/officeart/2005/8/layout/orgChart1"/>
    <dgm:cxn modelId="{F86633DD-E04A-4D52-9E71-D17DB53F8F6F}" srcId="{C80CE05E-5AF3-4630-B565-FEE39AFFF085}" destId="{A4E016FE-4E09-40A7-98E9-73B27FC60226}" srcOrd="1" destOrd="0" parTransId="{677B9D44-B7B1-4078-A387-56FFC9FD4D68}" sibTransId="{931D48EB-5B5D-46AF-B403-B3CD632B175F}"/>
    <dgm:cxn modelId="{78F313EB-E233-4379-976C-F6FABF3D5FDA}" type="presOf" srcId="{C80CE05E-5AF3-4630-B565-FEE39AFFF085}" destId="{75B56F0A-1C3B-4B61-88CC-122512E15975}" srcOrd="1" destOrd="0" presId="urn:microsoft.com/office/officeart/2005/8/layout/orgChart1"/>
    <dgm:cxn modelId="{D1553CEC-BC39-4BE5-A7EA-3FCE08B77889}" type="presOf" srcId="{FC305F7F-0E60-4E6B-B9AA-8B421938F23E}" destId="{D0F3C305-6F18-4193-81EC-0131184AD80D}" srcOrd="0" destOrd="0" presId="urn:microsoft.com/office/officeart/2005/8/layout/orgChart1"/>
    <dgm:cxn modelId="{A02EA5F2-9FA1-45DF-BE0E-78A8F0376D1F}" type="presOf" srcId="{F6A7550D-53A9-4662-8406-A5B0BBD557B9}" destId="{69A3E8F9-7DD7-47D9-BAAB-2A0F8FEA7AF5}" srcOrd="1" destOrd="0" presId="urn:microsoft.com/office/officeart/2005/8/layout/orgChart1"/>
    <dgm:cxn modelId="{EE8CF290-C61E-4C52-ADC4-E87D698F1128}" type="presParOf" srcId="{563E9B8B-708C-4984-BE29-04932B16B74B}" destId="{318EBECD-4C76-436F-BD7B-0ABD892D4073}" srcOrd="0" destOrd="0" presId="urn:microsoft.com/office/officeart/2005/8/layout/orgChart1"/>
    <dgm:cxn modelId="{0D102700-6285-4BF1-9A48-2EF39D7E7EC2}" type="presParOf" srcId="{318EBECD-4C76-436F-BD7B-0ABD892D4073}" destId="{41502A91-CE9E-473B-B1C6-4D8BC78E2055}" srcOrd="0" destOrd="0" presId="urn:microsoft.com/office/officeart/2005/8/layout/orgChart1"/>
    <dgm:cxn modelId="{139C151B-3383-45BB-8F7C-710BBF9E03B8}" type="presParOf" srcId="{41502A91-CE9E-473B-B1C6-4D8BC78E2055}" destId="{05D74D0C-1239-4B81-92B9-1F38C42C8E7B}" srcOrd="0" destOrd="0" presId="urn:microsoft.com/office/officeart/2005/8/layout/orgChart1"/>
    <dgm:cxn modelId="{98D125FE-C7F3-4311-A293-FFA049DB1C39}" type="presParOf" srcId="{41502A91-CE9E-473B-B1C6-4D8BC78E2055}" destId="{75B56F0A-1C3B-4B61-88CC-122512E15975}" srcOrd="1" destOrd="0" presId="urn:microsoft.com/office/officeart/2005/8/layout/orgChart1"/>
    <dgm:cxn modelId="{9B5F2ACF-F18E-4E71-B0D6-800915090F03}" type="presParOf" srcId="{318EBECD-4C76-436F-BD7B-0ABD892D4073}" destId="{A201088F-1D46-40FB-B887-5FBB605E01E0}" srcOrd="1" destOrd="0" presId="urn:microsoft.com/office/officeart/2005/8/layout/orgChart1"/>
    <dgm:cxn modelId="{F77EFC90-DC78-49D6-9094-849083390FE4}" type="presParOf" srcId="{A201088F-1D46-40FB-B887-5FBB605E01E0}" destId="{955B53EF-610B-46F4-B04E-016FBAA06D6D}" srcOrd="0" destOrd="0" presId="urn:microsoft.com/office/officeart/2005/8/layout/orgChart1"/>
    <dgm:cxn modelId="{40E5D587-1955-43A5-B663-2E7D4816E398}" type="presParOf" srcId="{A201088F-1D46-40FB-B887-5FBB605E01E0}" destId="{D15062B1-AEAC-4B7F-9FCE-9A191578696C}" srcOrd="1" destOrd="0" presId="urn:microsoft.com/office/officeart/2005/8/layout/orgChart1"/>
    <dgm:cxn modelId="{4F209662-A20B-4CE0-BF5F-F0CD8A701823}" type="presParOf" srcId="{D15062B1-AEAC-4B7F-9FCE-9A191578696C}" destId="{1AED9D76-D418-4296-8E65-C7DC7EF82F2A}" srcOrd="0" destOrd="0" presId="urn:microsoft.com/office/officeart/2005/8/layout/orgChart1"/>
    <dgm:cxn modelId="{F4B6FB3E-86C4-44A0-A1D6-BFDEA89A8E3E}" type="presParOf" srcId="{1AED9D76-D418-4296-8E65-C7DC7EF82F2A}" destId="{D0F3C305-6F18-4193-81EC-0131184AD80D}" srcOrd="0" destOrd="0" presId="urn:microsoft.com/office/officeart/2005/8/layout/orgChart1"/>
    <dgm:cxn modelId="{58DEDF11-05AC-461C-9820-62A627D9351D}" type="presParOf" srcId="{1AED9D76-D418-4296-8E65-C7DC7EF82F2A}" destId="{E6281DD9-1594-48A7-8C9B-DE47CCBFE142}" srcOrd="1" destOrd="0" presId="urn:microsoft.com/office/officeart/2005/8/layout/orgChart1"/>
    <dgm:cxn modelId="{61A266BD-21C0-4AD4-93FB-31B8B0994BD3}" type="presParOf" srcId="{D15062B1-AEAC-4B7F-9FCE-9A191578696C}" destId="{A859E2EE-D0F3-4D57-A079-B903E0450702}" srcOrd="1" destOrd="0" presId="urn:microsoft.com/office/officeart/2005/8/layout/orgChart1"/>
    <dgm:cxn modelId="{110CD7A0-3C96-4AB3-85F9-7DD755364CE9}" type="presParOf" srcId="{D15062B1-AEAC-4B7F-9FCE-9A191578696C}" destId="{FE056491-895E-437D-8A4E-BECD0183CD8E}" srcOrd="2" destOrd="0" presId="urn:microsoft.com/office/officeart/2005/8/layout/orgChart1"/>
    <dgm:cxn modelId="{7ACBFD20-E24D-4114-BF2D-190029C0234C}" type="presParOf" srcId="{A201088F-1D46-40FB-B887-5FBB605E01E0}" destId="{7C4C2A4D-6E18-4E78-B7AF-50CD4F2E335A}" srcOrd="2" destOrd="0" presId="urn:microsoft.com/office/officeart/2005/8/layout/orgChart1"/>
    <dgm:cxn modelId="{E00577EF-50BA-4B69-8CE5-0E3246D758AF}" type="presParOf" srcId="{A201088F-1D46-40FB-B887-5FBB605E01E0}" destId="{E965A677-DDF8-47E0-B450-09501EF96740}" srcOrd="3" destOrd="0" presId="urn:microsoft.com/office/officeart/2005/8/layout/orgChart1"/>
    <dgm:cxn modelId="{F05CA1D9-50E7-479A-BB88-9EBD804385EB}" type="presParOf" srcId="{E965A677-DDF8-47E0-B450-09501EF96740}" destId="{FEB4A89C-9ED0-49CE-8435-ADDF9ADB44C7}" srcOrd="0" destOrd="0" presId="urn:microsoft.com/office/officeart/2005/8/layout/orgChart1"/>
    <dgm:cxn modelId="{D44F6EFF-EEF6-4643-A97A-E146E30B8584}" type="presParOf" srcId="{FEB4A89C-9ED0-49CE-8435-ADDF9ADB44C7}" destId="{90167F7C-4F28-44DA-947A-EE244F75B00E}" srcOrd="0" destOrd="0" presId="urn:microsoft.com/office/officeart/2005/8/layout/orgChart1"/>
    <dgm:cxn modelId="{A9E66DE2-C1B0-4E25-919D-F5D308A1F946}" type="presParOf" srcId="{FEB4A89C-9ED0-49CE-8435-ADDF9ADB44C7}" destId="{95CE428E-D495-406C-A02E-C34FA768CCE8}" srcOrd="1" destOrd="0" presId="urn:microsoft.com/office/officeart/2005/8/layout/orgChart1"/>
    <dgm:cxn modelId="{88626E6D-AEAA-4979-B5D0-D607EDCF5E1A}" type="presParOf" srcId="{E965A677-DDF8-47E0-B450-09501EF96740}" destId="{84D073B6-9B8C-47D9-9DDB-2479FA3BC118}" srcOrd="1" destOrd="0" presId="urn:microsoft.com/office/officeart/2005/8/layout/orgChart1"/>
    <dgm:cxn modelId="{F7FECB3A-74FB-4789-AB31-368B8FAEE55E}" type="presParOf" srcId="{E965A677-DDF8-47E0-B450-09501EF96740}" destId="{569A1697-BEF9-45CC-9522-21DA7CF9B47C}" srcOrd="2" destOrd="0" presId="urn:microsoft.com/office/officeart/2005/8/layout/orgChart1"/>
    <dgm:cxn modelId="{3064474A-FC97-441F-BD0C-BC953FFAFA7A}" type="presParOf" srcId="{A201088F-1D46-40FB-B887-5FBB605E01E0}" destId="{BC10953C-DCCD-41CF-AE33-4DB8B3E8CFE3}" srcOrd="4" destOrd="0" presId="urn:microsoft.com/office/officeart/2005/8/layout/orgChart1"/>
    <dgm:cxn modelId="{424CEEF7-5428-4AFE-9D77-133DB8FB9276}" type="presParOf" srcId="{A201088F-1D46-40FB-B887-5FBB605E01E0}" destId="{F69928B6-92D5-4301-8CAC-6A2C12968EAB}" srcOrd="5" destOrd="0" presId="urn:microsoft.com/office/officeart/2005/8/layout/orgChart1"/>
    <dgm:cxn modelId="{8AD8E02E-1153-4ABA-AC17-E766F8BA3F14}" type="presParOf" srcId="{F69928B6-92D5-4301-8CAC-6A2C12968EAB}" destId="{2E84C425-57FD-4378-ABAD-55346F377B6A}" srcOrd="0" destOrd="0" presId="urn:microsoft.com/office/officeart/2005/8/layout/orgChart1"/>
    <dgm:cxn modelId="{1C045F5C-88E2-49DD-931F-DCAB7C9C9FE9}" type="presParOf" srcId="{2E84C425-57FD-4378-ABAD-55346F377B6A}" destId="{6A5A5F2C-6D92-4968-A52D-23C9D4CBF180}" srcOrd="0" destOrd="0" presId="urn:microsoft.com/office/officeart/2005/8/layout/orgChart1"/>
    <dgm:cxn modelId="{B3FD5CFA-AC18-410F-B9A6-E270419F9D9C}" type="presParOf" srcId="{2E84C425-57FD-4378-ABAD-55346F377B6A}" destId="{69A3E8F9-7DD7-47D9-BAAB-2A0F8FEA7AF5}" srcOrd="1" destOrd="0" presId="urn:microsoft.com/office/officeart/2005/8/layout/orgChart1"/>
    <dgm:cxn modelId="{90DC47C3-D879-42CE-940D-B4CB971D4EC1}" type="presParOf" srcId="{F69928B6-92D5-4301-8CAC-6A2C12968EAB}" destId="{6F8AF9F2-FA17-4CB5-A672-BDE616F19D24}" srcOrd="1" destOrd="0" presId="urn:microsoft.com/office/officeart/2005/8/layout/orgChart1"/>
    <dgm:cxn modelId="{A47E3CFE-8631-4A31-B0F9-428B210593FF}" type="presParOf" srcId="{F69928B6-92D5-4301-8CAC-6A2C12968EAB}" destId="{5FA2794C-3102-41BA-A6E5-7A8FEDEA5F01}" srcOrd="2" destOrd="0" presId="urn:microsoft.com/office/officeart/2005/8/layout/orgChart1"/>
    <dgm:cxn modelId="{27BAB000-A708-42A6-B04E-1BCDC69AFCF3}" type="presParOf" srcId="{318EBECD-4C76-436F-BD7B-0ABD892D4073}" destId="{05286683-94BB-4A3C-9156-AC5F03CE0D6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1103EE-89CE-4A7B-8095-42BB976438B5}">
      <dsp:nvSpPr>
        <dsp:cNvPr id="0" name=""/>
        <dsp:cNvSpPr/>
      </dsp:nvSpPr>
      <dsp:spPr>
        <a:xfrm>
          <a:off x="7128792" y="1856127"/>
          <a:ext cx="5583313" cy="646003"/>
        </a:xfrm>
        <a:custGeom>
          <a:avLst/>
          <a:gdLst/>
          <a:ahLst/>
          <a:cxnLst/>
          <a:rect l="0" t="0" r="0" b="0"/>
          <a:pathLst>
            <a:path>
              <a:moveTo>
                <a:pt x="0" y="0"/>
              </a:moveTo>
              <a:lnTo>
                <a:pt x="0" y="323001"/>
              </a:lnTo>
              <a:lnTo>
                <a:pt x="5583313" y="323001"/>
              </a:lnTo>
              <a:lnTo>
                <a:pt x="5583313" y="64600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31CB21-0942-434A-81F8-DBAEF2372528}">
      <dsp:nvSpPr>
        <dsp:cNvPr id="0" name=""/>
        <dsp:cNvSpPr/>
      </dsp:nvSpPr>
      <dsp:spPr>
        <a:xfrm>
          <a:off x="7128792" y="1856127"/>
          <a:ext cx="1861104" cy="646003"/>
        </a:xfrm>
        <a:custGeom>
          <a:avLst/>
          <a:gdLst/>
          <a:ahLst/>
          <a:cxnLst/>
          <a:rect l="0" t="0" r="0" b="0"/>
          <a:pathLst>
            <a:path>
              <a:moveTo>
                <a:pt x="0" y="0"/>
              </a:moveTo>
              <a:lnTo>
                <a:pt x="0" y="323001"/>
              </a:lnTo>
              <a:lnTo>
                <a:pt x="1861104" y="323001"/>
              </a:lnTo>
              <a:lnTo>
                <a:pt x="1861104" y="64600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216A55-AB7F-4D01-A31C-DE91FDA8E662}">
      <dsp:nvSpPr>
        <dsp:cNvPr id="0" name=""/>
        <dsp:cNvSpPr/>
      </dsp:nvSpPr>
      <dsp:spPr>
        <a:xfrm>
          <a:off x="5267687" y="1856127"/>
          <a:ext cx="1861104" cy="646003"/>
        </a:xfrm>
        <a:custGeom>
          <a:avLst/>
          <a:gdLst/>
          <a:ahLst/>
          <a:cxnLst/>
          <a:rect l="0" t="0" r="0" b="0"/>
          <a:pathLst>
            <a:path>
              <a:moveTo>
                <a:pt x="1861104" y="0"/>
              </a:moveTo>
              <a:lnTo>
                <a:pt x="1861104" y="323001"/>
              </a:lnTo>
              <a:lnTo>
                <a:pt x="0" y="323001"/>
              </a:lnTo>
              <a:lnTo>
                <a:pt x="0" y="64600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BE63B2-1D7E-4FA8-B2A5-A1C4100E4B04}">
      <dsp:nvSpPr>
        <dsp:cNvPr id="0" name=""/>
        <dsp:cNvSpPr/>
      </dsp:nvSpPr>
      <dsp:spPr>
        <a:xfrm>
          <a:off x="1545478" y="1856127"/>
          <a:ext cx="5583313" cy="646003"/>
        </a:xfrm>
        <a:custGeom>
          <a:avLst/>
          <a:gdLst/>
          <a:ahLst/>
          <a:cxnLst/>
          <a:rect l="0" t="0" r="0" b="0"/>
          <a:pathLst>
            <a:path>
              <a:moveTo>
                <a:pt x="5583313" y="0"/>
              </a:moveTo>
              <a:lnTo>
                <a:pt x="5583313" y="323001"/>
              </a:lnTo>
              <a:lnTo>
                <a:pt x="0" y="323001"/>
              </a:lnTo>
              <a:lnTo>
                <a:pt x="0" y="64600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B51286-BCCE-4CF8-85E6-5FE5AC8A0796}">
      <dsp:nvSpPr>
        <dsp:cNvPr id="0" name=""/>
        <dsp:cNvSpPr/>
      </dsp:nvSpPr>
      <dsp:spPr>
        <a:xfrm>
          <a:off x="4701588" y="318024"/>
          <a:ext cx="4854406" cy="1538103"/>
        </a:xfrm>
        <a:prstGeom prst="rect">
          <a:avLst/>
        </a:prstGeom>
        <a:solidFill>
          <a:srgbClr val="FF000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tr-TR" sz="6000" b="1" kern="1200" dirty="0">
              <a:latin typeface="+mj-lt"/>
            </a:rPr>
            <a:t>İÇ KUVVETLER</a:t>
          </a:r>
        </a:p>
      </dsp:txBody>
      <dsp:txXfrm>
        <a:off x="4701588" y="318024"/>
        <a:ext cx="4854406" cy="1538103"/>
      </dsp:txXfrm>
    </dsp:sp>
    <dsp:sp modelId="{E550B841-C15D-4495-AB46-7645E18F6992}">
      <dsp:nvSpPr>
        <dsp:cNvPr id="0" name=""/>
        <dsp:cNvSpPr/>
      </dsp:nvSpPr>
      <dsp:spPr>
        <a:xfrm>
          <a:off x="7375" y="2502130"/>
          <a:ext cx="3076206" cy="1538103"/>
        </a:xfrm>
        <a:prstGeom prst="rect">
          <a:avLst/>
        </a:prstGeom>
        <a:solidFill>
          <a:srgbClr val="FFEDD9"/>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tr-TR" sz="3500" b="1" kern="1200" dirty="0">
              <a:solidFill>
                <a:schemeClr val="tx1"/>
              </a:solidFill>
              <a:latin typeface="+mj-lt"/>
            </a:rPr>
            <a:t>Kıta oluşumu</a:t>
          </a:r>
        </a:p>
        <a:p>
          <a:pPr marL="0" lvl="0" indent="0" algn="ctr" defTabSz="1555750">
            <a:lnSpc>
              <a:spcPct val="90000"/>
            </a:lnSpc>
            <a:spcBef>
              <a:spcPct val="0"/>
            </a:spcBef>
            <a:spcAft>
              <a:spcPct val="35000"/>
            </a:spcAft>
            <a:buNone/>
          </a:pPr>
          <a:r>
            <a:rPr lang="tr-TR" sz="3500" b="1" kern="1200" dirty="0">
              <a:solidFill>
                <a:schemeClr val="tx1"/>
              </a:solidFill>
              <a:latin typeface="+mj-lt"/>
            </a:rPr>
            <a:t>(</a:t>
          </a:r>
          <a:r>
            <a:rPr lang="tr-TR" sz="3500" b="1" kern="1200" dirty="0" err="1">
              <a:solidFill>
                <a:schemeClr val="tx1"/>
              </a:solidFill>
              <a:latin typeface="+mj-lt"/>
            </a:rPr>
            <a:t>Epirojenez</a:t>
          </a:r>
          <a:r>
            <a:rPr lang="tr-TR" sz="3500" b="1" kern="1200" dirty="0">
              <a:solidFill>
                <a:schemeClr val="tx1"/>
              </a:solidFill>
              <a:latin typeface="+mj-lt"/>
            </a:rPr>
            <a:t>)</a:t>
          </a:r>
        </a:p>
      </dsp:txBody>
      <dsp:txXfrm>
        <a:off x="7375" y="2502130"/>
        <a:ext cx="3076206" cy="1538103"/>
      </dsp:txXfrm>
    </dsp:sp>
    <dsp:sp modelId="{401BBD7F-539B-439C-82D5-B55D8AFDD2C7}">
      <dsp:nvSpPr>
        <dsp:cNvPr id="0" name=""/>
        <dsp:cNvSpPr/>
      </dsp:nvSpPr>
      <dsp:spPr>
        <a:xfrm>
          <a:off x="3729584" y="2502130"/>
          <a:ext cx="3076206" cy="1538103"/>
        </a:xfrm>
        <a:prstGeom prst="rect">
          <a:avLst/>
        </a:prstGeom>
        <a:solidFill>
          <a:srgbClr val="FFEDD9"/>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tr-TR" sz="3500" b="1" kern="1200" dirty="0">
              <a:solidFill>
                <a:schemeClr val="tx1"/>
              </a:solidFill>
              <a:latin typeface="+mj-lt"/>
            </a:rPr>
            <a:t>Dağ oluşumu</a:t>
          </a:r>
        </a:p>
        <a:p>
          <a:pPr marL="0" lvl="0" indent="0" algn="ctr" defTabSz="1555750">
            <a:lnSpc>
              <a:spcPct val="90000"/>
            </a:lnSpc>
            <a:spcBef>
              <a:spcPct val="0"/>
            </a:spcBef>
            <a:spcAft>
              <a:spcPct val="35000"/>
            </a:spcAft>
            <a:buNone/>
          </a:pPr>
          <a:r>
            <a:rPr lang="tr-TR" sz="3500" b="1" kern="1200" dirty="0">
              <a:solidFill>
                <a:schemeClr val="tx1"/>
              </a:solidFill>
              <a:latin typeface="+mj-lt"/>
            </a:rPr>
            <a:t>(</a:t>
          </a:r>
          <a:r>
            <a:rPr lang="tr-TR" sz="3500" b="1" kern="1200" dirty="0" err="1">
              <a:solidFill>
                <a:schemeClr val="tx1"/>
              </a:solidFill>
              <a:latin typeface="+mj-lt"/>
            </a:rPr>
            <a:t>Orojenez</a:t>
          </a:r>
          <a:r>
            <a:rPr lang="tr-TR" sz="3500" b="1" kern="1200" dirty="0">
              <a:solidFill>
                <a:schemeClr val="tx1"/>
              </a:solidFill>
              <a:latin typeface="+mj-lt"/>
            </a:rPr>
            <a:t>)</a:t>
          </a:r>
        </a:p>
      </dsp:txBody>
      <dsp:txXfrm>
        <a:off x="3729584" y="2502130"/>
        <a:ext cx="3076206" cy="1538103"/>
      </dsp:txXfrm>
    </dsp:sp>
    <dsp:sp modelId="{B15B7B3F-BAC8-41C0-BC30-E3C93A03595F}">
      <dsp:nvSpPr>
        <dsp:cNvPr id="0" name=""/>
        <dsp:cNvSpPr/>
      </dsp:nvSpPr>
      <dsp:spPr>
        <a:xfrm>
          <a:off x="7451793" y="2502130"/>
          <a:ext cx="3076206" cy="1538103"/>
        </a:xfrm>
        <a:prstGeom prst="rect">
          <a:avLst/>
        </a:prstGeom>
        <a:solidFill>
          <a:srgbClr val="FFEDD9"/>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tr-TR" sz="3500" b="1" kern="1200" dirty="0" err="1">
              <a:solidFill>
                <a:schemeClr val="tx1"/>
              </a:solidFill>
              <a:latin typeface="+mj-lt"/>
            </a:rPr>
            <a:t>Volkanizma</a:t>
          </a:r>
          <a:endParaRPr lang="tr-TR" sz="3500" b="1" kern="1200" dirty="0">
            <a:solidFill>
              <a:schemeClr val="tx1"/>
            </a:solidFill>
            <a:latin typeface="+mj-lt"/>
          </a:endParaRPr>
        </a:p>
      </dsp:txBody>
      <dsp:txXfrm>
        <a:off x="7451793" y="2502130"/>
        <a:ext cx="3076206" cy="1538103"/>
      </dsp:txXfrm>
    </dsp:sp>
    <dsp:sp modelId="{7990B315-72DF-424C-8A61-B7A9CC60D5A0}">
      <dsp:nvSpPr>
        <dsp:cNvPr id="0" name=""/>
        <dsp:cNvSpPr/>
      </dsp:nvSpPr>
      <dsp:spPr>
        <a:xfrm>
          <a:off x="11174002" y="2502130"/>
          <a:ext cx="3076206" cy="1538103"/>
        </a:xfrm>
        <a:prstGeom prst="rect">
          <a:avLst/>
        </a:prstGeom>
        <a:solidFill>
          <a:srgbClr val="FFEDD9"/>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tr-TR" sz="3500" b="1" kern="1200" dirty="0">
              <a:solidFill>
                <a:schemeClr val="tx1"/>
              </a:solidFill>
              <a:latin typeface="+mj-lt"/>
            </a:rPr>
            <a:t>Depremler</a:t>
          </a:r>
        </a:p>
        <a:p>
          <a:pPr marL="0" lvl="0" indent="0" algn="ctr" defTabSz="1555750">
            <a:lnSpc>
              <a:spcPct val="90000"/>
            </a:lnSpc>
            <a:spcBef>
              <a:spcPct val="0"/>
            </a:spcBef>
            <a:spcAft>
              <a:spcPct val="35000"/>
            </a:spcAft>
            <a:buNone/>
          </a:pPr>
          <a:r>
            <a:rPr lang="tr-TR" sz="3500" b="1" kern="1200" dirty="0">
              <a:solidFill>
                <a:schemeClr val="tx1"/>
              </a:solidFill>
              <a:latin typeface="+mj-lt"/>
            </a:rPr>
            <a:t>(</a:t>
          </a:r>
          <a:r>
            <a:rPr lang="tr-TR" sz="3500" b="1" kern="1200" dirty="0" err="1">
              <a:solidFill>
                <a:schemeClr val="tx1"/>
              </a:solidFill>
              <a:latin typeface="+mj-lt"/>
            </a:rPr>
            <a:t>Seizma</a:t>
          </a:r>
          <a:r>
            <a:rPr lang="tr-TR" sz="3500" b="1" kern="1200" dirty="0">
              <a:solidFill>
                <a:schemeClr val="tx1"/>
              </a:solidFill>
              <a:latin typeface="+mj-lt"/>
            </a:rPr>
            <a:t>)</a:t>
          </a:r>
        </a:p>
      </dsp:txBody>
      <dsp:txXfrm>
        <a:off x="11174002" y="2502130"/>
        <a:ext cx="3076206" cy="15381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0953C-DCCD-41CF-AE33-4DB8B3E8CFE3}">
      <dsp:nvSpPr>
        <dsp:cNvPr id="0" name=""/>
        <dsp:cNvSpPr/>
      </dsp:nvSpPr>
      <dsp:spPr>
        <a:xfrm>
          <a:off x="7619999" y="990575"/>
          <a:ext cx="4699172" cy="411146"/>
        </a:xfrm>
        <a:custGeom>
          <a:avLst/>
          <a:gdLst/>
          <a:ahLst/>
          <a:cxnLst/>
          <a:rect l="0" t="0" r="0" b="0"/>
          <a:pathLst>
            <a:path>
              <a:moveTo>
                <a:pt x="0" y="0"/>
              </a:moveTo>
              <a:lnTo>
                <a:pt x="0" y="203356"/>
              </a:lnTo>
              <a:lnTo>
                <a:pt x="4699172" y="203356"/>
              </a:lnTo>
              <a:lnTo>
                <a:pt x="4699172" y="41114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955B53EF-610B-46F4-B04E-016FBAA06D6D}">
      <dsp:nvSpPr>
        <dsp:cNvPr id="0" name=""/>
        <dsp:cNvSpPr/>
      </dsp:nvSpPr>
      <dsp:spPr>
        <a:xfrm>
          <a:off x="2488802" y="990575"/>
          <a:ext cx="5131197" cy="411146"/>
        </a:xfrm>
        <a:custGeom>
          <a:avLst/>
          <a:gdLst/>
          <a:ahLst/>
          <a:cxnLst/>
          <a:rect l="0" t="0" r="0" b="0"/>
          <a:pathLst>
            <a:path>
              <a:moveTo>
                <a:pt x="5131197" y="0"/>
              </a:moveTo>
              <a:lnTo>
                <a:pt x="5131197" y="203356"/>
              </a:lnTo>
              <a:lnTo>
                <a:pt x="0" y="203356"/>
              </a:lnTo>
              <a:lnTo>
                <a:pt x="0" y="41114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05D74D0C-1239-4B81-92B9-1F38C42C8E7B}">
      <dsp:nvSpPr>
        <dsp:cNvPr id="0" name=""/>
        <dsp:cNvSpPr/>
      </dsp:nvSpPr>
      <dsp:spPr>
        <a:xfrm>
          <a:off x="4811683" y="1101"/>
          <a:ext cx="5616633" cy="989474"/>
        </a:xfrm>
        <a:prstGeom prst="rect">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2222500">
            <a:lnSpc>
              <a:spcPct val="90000"/>
            </a:lnSpc>
            <a:spcBef>
              <a:spcPct val="0"/>
            </a:spcBef>
            <a:spcAft>
              <a:spcPct val="35000"/>
            </a:spcAft>
            <a:buNone/>
          </a:pPr>
          <a:r>
            <a:rPr lang="tr-TR" sz="5000" kern="1200" dirty="0">
              <a:solidFill>
                <a:schemeClr val="bg1"/>
              </a:solidFill>
            </a:rPr>
            <a:t>OROJENEZ</a:t>
          </a:r>
        </a:p>
      </dsp:txBody>
      <dsp:txXfrm>
        <a:off x="4811683" y="1101"/>
        <a:ext cx="5616633" cy="989474"/>
      </dsp:txXfrm>
    </dsp:sp>
    <dsp:sp modelId="{D0F3C305-6F18-4193-81EC-0131184AD80D}">
      <dsp:nvSpPr>
        <dsp:cNvPr id="0" name=""/>
        <dsp:cNvSpPr/>
      </dsp:nvSpPr>
      <dsp:spPr>
        <a:xfrm>
          <a:off x="1499328" y="1401722"/>
          <a:ext cx="1978948" cy="989474"/>
        </a:xfrm>
        <a:prstGeom prst="rect">
          <a:avLst/>
        </a:prstGeom>
        <a:solidFill>
          <a:srgbClr val="00206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tr-TR" sz="4100" kern="1200" dirty="0">
              <a:solidFill>
                <a:schemeClr val="bg1"/>
              </a:solidFill>
            </a:rPr>
            <a:t>KIRIKLI</a:t>
          </a:r>
        </a:p>
      </dsp:txBody>
      <dsp:txXfrm>
        <a:off x="1499328" y="1401722"/>
        <a:ext cx="1978948" cy="989474"/>
      </dsp:txXfrm>
    </dsp:sp>
    <dsp:sp modelId="{6A5A5F2C-6D92-4968-A52D-23C9D4CBF180}">
      <dsp:nvSpPr>
        <dsp:cNvPr id="0" name=""/>
        <dsp:cNvSpPr/>
      </dsp:nvSpPr>
      <dsp:spPr>
        <a:xfrm>
          <a:off x="11329698" y="1401722"/>
          <a:ext cx="1978948" cy="989474"/>
        </a:xfrm>
        <a:prstGeom prst="rect">
          <a:avLst/>
        </a:prstGeom>
        <a:solidFill>
          <a:schemeClr val="accent6">
            <a:lumMod val="60000"/>
            <a:lumOff val="40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tr-TR" sz="4100" kern="1200" dirty="0">
              <a:solidFill>
                <a:schemeClr val="tx1"/>
              </a:solidFill>
            </a:rPr>
            <a:t>KIVRIMLI</a:t>
          </a:r>
        </a:p>
      </dsp:txBody>
      <dsp:txXfrm>
        <a:off x="11329698" y="1401722"/>
        <a:ext cx="1978948" cy="9894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31CB21-0942-434A-81F8-DBAEF2372528}">
      <dsp:nvSpPr>
        <dsp:cNvPr id="0" name=""/>
        <dsp:cNvSpPr/>
      </dsp:nvSpPr>
      <dsp:spPr>
        <a:xfrm>
          <a:off x="7141452" y="738372"/>
          <a:ext cx="6078969" cy="268665"/>
        </a:xfrm>
        <a:custGeom>
          <a:avLst/>
          <a:gdLst/>
          <a:ahLst/>
          <a:cxnLst/>
          <a:rect l="0" t="0" r="0" b="0"/>
          <a:pathLst>
            <a:path>
              <a:moveTo>
                <a:pt x="0" y="0"/>
              </a:moveTo>
              <a:lnTo>
                <a:pt x="0" y="140286"/>
              </a:lnTo>
              <a:lnTo>
                <a:pt x="6078969" y="140286"/>
              </a:lnTo>
              <a:lnTo>
                <a:pt x="6078969" y="268665"/>
              </a:lnTo>
            </a:path>
          </a:pathLst>
        </a:custGeom>
        <a:noFill/>
        <a:ln w="5715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574C22E8-205B-4494-8CBB-96746CEE3C67}">
      <dsp:nvSpPr>
        <dsp:cNvPr id="0" name=""/>
        <dsp:cNvSpPr/>
      </dsp:nvSpPr>
      <dsp:spPr>
        <a:xfrm>
          <a:off x="5549076" y="1606577"/>
          <a:ext cx="387468" cy="1430501"/>
        </a:xfrm>
        <a:custGeom>
          <a:avLst/>
          <a:gdLst/>
          <a:ahLst/>
          <a:cxnLst/>
          <a:rect l="0" t="0" r="0" b="0"/>
          <a:pathLst>
            <a:path>
              <a:moveTo>
                <a:pt x="0" y="0"/>
              </a:moveTo>
              <a:lnTo>
                <a:pt x="0" y="1430501"/>
              </a:lnTo>
              <a:lnTo>
                <a:pt x="387468" y="1430501"/>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D26836-FC5E-451B-8BEB-49702C3CE32A}">
      <dsp:nvSpPr>
        <dsp:cNvPr id="0" name=""/>
        <dsp:cNvSpPr/>
      </dsp:nvSpPr>
      <dsp:spPr>
        <a:xfrm>
          <a:off x="5549076" y="1606577"/>
          <a:ext cx="423512" cy="536486"/>
        </a:xfrm>
        <a:custGeom>
          <a:avLst/>
          <a:gdLst/>
          <a:ahLst/>
          <a:cxnLst/>
          <a:rect l="0" t="0" r="0" b="0"/>
          <a:pathLst>
            <a:path>
              <a:moveTo>
                <a:pt x="0" y="0"/>
              </a:moveTo>
              <a:lnTo>
                <a:pt x="0" y="536486"/>
              </a:lnTo>
              <a:lnTo>
                <a:pt x="423512" y="53648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216A55-AB7F-4D01-A31C-DE91FDA8E662}">
      <dsp:nvSpPr>
        <dsp:cNvPr id="0" name=""/>
        <dsp:cNvSpPr/>
      </dsp:nvSpPr>
      <dsp:spPr>
        <a:xfrm>
          <a:off x="6438119" y="738372"/>
          <a:ext cx="703332" cy="256878"/>
        </a:xfrm>
        <a:custGeom>
          <a:avLst/>
          <a:gdLst/>
          <a:ahLst/>
          <a:cxnLst/>
          <a:rect l="0" t="0" r="0" b="0"/>
          <a:pathLst>
            <a:path>
              <a:moveTo>
                <a:pt x="703332" y="0"/>
              </a:moveTo>
              <a:lnTo>
                <a:pt x="703332" y="128500"/>
              </a:lnTo>
              <a:lnTo>
                <a:pt x="0" y="128500"/>
              </a:lnTo>
              <a:lnTo>
                <a:pt x="0" y="256878"/>
              </a:lnTo>
            </a:path>
          </a:pathLst>
        </a:custGeom>
        <a:noFill/>
        <a:ln w="5715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09BE63B2-1D7E-4FA8-B2A5-A1C4100E4B04}">
      <dsp:nvSpPr>
        <dsp:cNvPr id="0" name=""/>
        <dsp:cNvSpPr/>
      </dsp:nvSpPr>
      <dsp:spPr>
        <a:xfrm>
          <a:off x="1399586" y="738372"/>
          <a:ext cx="5741866" cy="268665"/>
        </a:xfrm>
        <a:custGeom>
          <a:avLst/>
          <a:gdLst/>
          <a:ahLst/>
          <a:cxnLst/>
          <a:rect l="0" t="0" r="0" b="0"/>
          <a:pathLst>
            <a:path>
              <a:moveTo>
                <a:pt x="5741866" y="0"/>
              </a:moveTo>
              <a:lnTo>
                <a:pt x="5741866" y="140286"/>
              </a:lnTo>
              <a:lnTo>
                <a:pt x="0" y="140286"/>
              </a:lnTo>
              <a:lnTo>
                <a:pt x="0" y="268665"/>
              </a:lnTo>
            </a:path>
          </a:pathLst>
        </a:custGeom>
        <a:noFill/>
        <a:ln w="5715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1B51286-BCCE-4CF8-85E6-5FE5AC8A0796}">
      <dsp:nvSpPr>
        <dsp:cNvPr id="0" name=""/>
        <dsp:cNvSpPr/>
      </dsp:nvSpPr>
      <dsp:spPr>
        <a:xfrm>
          <a:off x="25321" y="7282"/>
          <a:ext cx="14232262" cy="731089"/>
        </a:xfrm>
        <a:prstGeom prst="rect">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2222500">
            <a:lnSpc>
              <a:spcPct val="90000"/>
            </a:lnSpc>
            <a:spcBef>
              <a:spcPct val="0"/>
            </a:spcBef>
            <a:spcAft>
              <a:spcPct val="35000"/>
            </a:spcAft>
            <a:buNone/>
          </a:pPr>
          <a:r>
            <a:rPr lang="tr-TR" sz="5000" b="1" kern="1200" dirty="0">
              <a:latin typeface="+mj-lt"/>
            </a:rPr>
            <a:t>JEOLOJİK ZAMANLARA GÖRE DAĞ OLUŞUMLARI</a:t>
          </a:r>
        </a:p>
      </dsp:txBody>
      <dsp:txXfrm>
        <a:off x="25321" y="7282"/>
        <a:ext cx="14232262" cy="731089"/>
      </dsp:txXfrm>
    </dsp:sp>
    <dsp:sp modelId="{E550B841-C15D-4495-AB46-7645E18F6992}">
      <dsp:nvSpPr>
        <dsp:cNvPr id="0" name=""/>
        <dsp:cNvSpPr/>
      </dsp:nvSpPr>
      <dsp:spPr>
        <a:xfrm>
          <a:off x="0" y="1007038"/>
          <a:ext cx="2799172" cy="1893524"/>
        </a:xfrm>
        <a:prstGeom prst="rect">
          <a:avLst/>
        </a:prstGeom>
        <a:solidFill>
          <a:srgbClr val="DAC68C"/>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tr-TR" sz="3500" b="1" kern="1200" dirty="0">
              <a:solidFill>
                <a:schemeClr val="tx1"/>
              </a:solidFill>
              <a:latin typeface="+mj-lt"/>
            </a:rPr>
            <a:t>Prekambriyen</a:t>
          </a:r>
        </a:p>
        <a:p>
          <a:pPr marL="0" lvl="0" indent="0" algn="ctr" defTabSz="1555750">
            <a:lnSpc>
              <a:spcPct val="90000"/>
            </a:lnSpc>
            <a:spcBef>
              <a:spcPct val="0"/>
            </a:spcBef>
            <a:spcAft>
              <a:spcPct val="35000"/>
            </a:spcAft>
            <a:buNone/>
          </a:pPr>
          <a:r>
            <a:rPr lang="tr-TR" sz="3500" b="1" kern="1200" dirty="0" err="1">
              <a:solidFill>
                <a:schemeClr val="tx1"/>
              </a:solidFill>
              <a:latin typeface="+mj-lt"/>
            </a:rPr>
            <a:t>Huron</a:t>
          </a:r>
          <a:r>
            <a:rPr lang="tr-TR" sz="3500" b="1" kern="1200" dirty="0">
              <a:solidFill>
                <a:schemeClr val="tx1"/>
              </a:solidFill>
              <a:latin typeface="+mj-lt"/>
            </a:rPr>
            <a:t> Kıvrımları</a:t>
          </a:r>
        </a:p>
      </dsp:txBody>
      <dsp:txXfrm>
        <a:off x="0" y="1007038"/>
        <a:ext cx="2799172" cy="1893524"/>
      </dsp:txXfrm>
    </dsp:sp>
    <dsp:sp modelId="{401BBD7F-539B-439C-82D5-B55D8AFDD2C7}">
      <dsp:nvSpPr>
        <dsp:cNvPr id="0" name=""/>
        <dsp:cNvSpPr/>
      </dsp:nvSpPr>
      <dsp:spPr>
        <a:xfrm>
          <a:off x="5326816" y="995251"/>
          <a:ext cx="2222607" cy="611325"/>
        </a:xfrm>
        <a:prstGeom prst="rect">
          <a:avLst/>
        </a:prstGeom>
        <a:solidFill>
          <a:schemeClr val="bg2"/>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tr-TR" sz="3500" b="1" kern="1200" dirty="0" err="1">
              <a:solidFill>
                <a:schemeClr val="tx1"/>
              </a:solidFill>
              <a:latin typeface="+mj-lt"/>
            </a:rPr>
            <a:t>Paleozoyik</a:t>
          </a:r>
          <a:endParaRPr lang="tr-TR" sz="3500" b="1" kern="1200" dirty="0">
            <a:solidFill>
              <a:schemeClr val="tx1"/>
            </a:solidFill>
            <a:latin typeface="+mj-lt"/>
          </a:endParaRPr>
        </a:p>
      </dsp:txBody>
      <dsp:txXfrm>
        <a:off x="5326816" y="995251"/>
        <a:ext cx="2222607" cy="611325"/>
      </dsp:txXfrm>
    </dsp:sp>
    <dsp:sp modelId="{A8FADDD3-E99D-4109-9B54-D1720053C483}">
      <dsp:nvSpPr>
        <dsp:cNvPr id="0" name=""/>
        <dsp:cNvSpPr/>
      </dsp:nvSpPr>
      <dsp:spPr>
        <a:xfrm>
          <a:off x="5972589" y="1837401"/>
          <a:ext cx="2091539" cy="611325"/>
        </a:xfrm>
        <a:prstGeom prst="rect">
          <a:avLst/>
        </a:prstGeom>
        <a:solidFill>
          <a:srgbClr val="A99B77"/>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tr-TR" sz="3000" b="1" kern="1200" dirty="0" err="1">
              <a:solidFill>
                <a:schemeClr val="tx1"/>
              </a:solidFill>
              <a:latin typeface="+mj-lt"/>
            </a:rPr>
            <a:t>Kaledoniyen</a:t>
          </a:r>
          <a:endParaRPr lang="tr-TR" sz="3000" kern="1200" dirty="0">
            <a:solidFill>
              <a:schemeClr val="tx1"/>
            </a:solidFill>
          </a:endParaRPr>
        </a:p>
      </dsp:txBody>
      <dsp:txXfrm>
        <a:off x="5972589" y="1837401"/>
        <a:ext cx="2091539" cy="611325"/>
      </dsp:txXfrm>
    </dsp:sp>
    <dsp:sp modelId="{3D22A183-E423-4245-9589-41C0C4E528A6}">
      <dsp:nvSpPr>
        <dsp:cNvPr id="0" name=""/>
        <dsp:cNvSpPr/>
      </dsp:nvSpPr>
      <dsp:spPr>
        <a:xfrm>
          <a:off x="5936545" y="2731415"/>
          <a:ext cx="2107849" cy="611325"/>
        </a:xfrm>
        <a:prstGeom prst="rect">
          <a:avLst/>
        </a:prstGeom>
        <a:solidFill>
          <a:srgbClr val="7E5551"/>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tr-TR" sz="3000" b="1" kern="1200" dirty="0" err="1">
              <a:solidFill>
                <a:schemeClr val="bg1"/>
              </a:solidFill>
              <a:latin typeface="+mj-lt"/>
            </a:rPr>
            <a:t>Hersinyen</a:t>
          </a:r>
          <a:endParaRPr lang="tr-TR" sz="3000" kern="1200" dirty="0">
            <a:solidFill>
              <a:schemeClr val="bg1"/>
            </a:solidFill>
          </a:endParaRPr>
        </a:p>
      </dsp:txBody>
      <dsp:txXfrm>
        <a:off x="5936545" y="2731415"/>
        <a:ext cx="2107849" cy="611325"/>
      </dsp:txXfrm>
    </dsp:sp>
    <dsp:sp modelId="{B15B7B3F-BAC8-41C0-BC30-E3C93A03595F}">
      <dsp:nvSpPr>
        <dsp:cNvPr id="0" name=""/>
        <dsp:cNvSpPr/>
      </dsp:nvSpPr>
      <dsp:spPr>
        <a:xfrm>
          <a:off x="12183259" y="1007038"/>
          <a:ext cx="2074324" cy="1999443"/>
        </a:xfrm>
        <a:prstGeom prst="rect">
          <a:avLst/>
        </a:prstGeom>
        <a:solidFill>
          <a:srgbClr val="3D2522"/>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100000"/>
            </a:lnSpc>
            <a:spcBef>
              <a:spcPct val="0"/>
            </a:spcBef>
            <a:spcAft>
              <a:spcPct val="35000"/>
            </a:spcAft>
            <a:buNone/>
          </a:pPr>
          <a:r>
            <a:rPr lang="tr-TR" sz="2500" b="1" kern="1200" dirty="0" err="1">
              <a:solidFill>
                <a:schemeClr val="bg1"/>
              </a:solidFill>
              <a:latin typeface="+mj-lt"/>
            </a:rPr>
            <a:t>Mesozoik</a:t>
          </a:r>
          <a:r>
            <a:rPr lang="tr-TR" sz="2500" b="1" kern="1200" dirty="0">
              <a:solidFill>
                <a:schemeClr val="bg1"/>
              </a:solidFill>
              <a:latin typeface="+mj-lt"/>
            </a:rPr>
            <a:t> ve Tersiyer</a:t>
          </a:r>
        </a:p>
        <a:p>
          <a:pPr marL="0" lvl="0" indent="0" algn="ctr" defTabSz="1111250">
            <a:lnSpc>
              <a:spcPct val="100000"/>
            </a:lnSpc>
            <a:spcBef>
              <a:spcPct val="0"/>
            </a:spcBef>
            <a:spcAft>
              <a:spcPct val="35000"/>
            </a:spcAft>
            <a:buNone/>
          </a:pPr>
          <a:r>
            <a:rPr lang="tr-TR" sz="2500" b="1" kern="1200" dirty="0">
              <a:solidFill>
                <a:schemeClr val="bg1"/>
              </a:solidFill>
              <a:latin typeface="+mj-lt"/>
            </a:rPr>
            <a:t>‘Alp-</a:t>
          </a:r>
          <a:r>
            <a:rPr lang="tr-TR" sz="2500" b="1" kern="1200" dirty="0" err="1">
              <a:solidFill>
                <a:schemeClr val="bg1"/>
              </a:solidFill>
              <a:latin typeface="+mj-lt"/>
            </a:rPr>
            <a:t>Himalaya</a:t>
          </a:r>
          <a:r>
            <a:rPr lang="tr-TR" sz="2500" b="1" kern="1200" dirty="0">
              <a:solidFill>
                <a:schemeClr val="bg1"/>
              </a:solidFill>
              <a:latin typeface="+mj-lt"/>
            </a:rPr>
            <a:t> Kıvrımları’</a:t>
          </a:r>
        </a:p>
      </dsp:txBody>
      <dsp:txXfrm>
        <a:off x="12183259" y="1007038"/>
        <a:ext cx="2074324" cy="19994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0953C-DCCD-41CF-AE33-4DB8B3E8CFE3}">
      <dsp:nvSpPr>
        <dsp:cNvPr id="0" name=""/>
        <dsp:cNvSpPr/>
      </dsp:nvSpPr>
      <dsp:spPr>
        <a:xfrm>
          <a:off x="7620000" y="1172967"/>
          <a:ext cx="5825345" cy="493195"/>
        </a:xfrm>
        <a:custGeom>
          <a:avLst/>
          <a:gdLst/>
          <a:ahLst/>
          <a:cxnLst/>
          <a:rect l="0" t="0" r="0" b="0"/>
          <a:pathLst>
            <a:path>
              <a:moveTo>
                <a:pt x="0" y="0"/>
              </a:moveTo>
              <a:lnTo>
                <a:pt x="0" y="247070"/>
              </a:lnTo>
              <a:lnTo>
                <a:pt x="5825345" y="247070"/>
              </a:lnTo>
              <a:lnTo>
                <a:pt x="5825345" y="49319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5B53EF-610B-46F4-B04E-016FBAA06D6D}">
      <dsp:nvSpPr>
        <dsp:cNvPr id="0" name=""/>
        <dsp:cNvSpPr/>
      </dsp:nvSpPr>
      <dsp:spPr>
        <a:xfrm>
          <a:off x="2028285" y="1172967"/>
          <a:ext cx="5591714" cy="506629"/>
        </a:xfrm>
        <a:custGeom>
          <a:avLst/>
          <a:gdLst/>
          <a:ahLst/>
          <a:cxnLst/>
          <a:rect l="0" t="0" r="0" b="0"/>
          <a:pathLst>
            <a:path>
              <a:moveTo>
                <a:pt x="5591714" y="0"/>
              </a:moveTo>
              <a:lnTo>
                <a:pt x="5591714" y="260505"/>
              </a:lnTo>
              <a:lnTo>
                <a:pt x="0" y="260505"/>
              </a:lnTo>
              <a:lnTo>
                <a:pt x="0" y="50662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D74D0C-1239-4B81-92B9-1F38C42C8E7B}">
      <dsp:nvSpPr>
        <dsp:cNvPr id="0" name=""/>
        <dsp:cNvSpPr/>
      </dsp:nvSpPr>
      <dsp:spPr>
        <a:xfrm>
          <a:off x="5774992" y="946"/>
          <a:ext cx="3690015" cy="1172021"/>
        </a:xfrm>
        <a:prstGeom prst="rect">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2222500">
            <a:lnSpc>
              <a:spcPct val="90000"/>
            </a:lnSpc>
            <a:spcBef>
              <a:spcPct val="0"/>
            </a:spcBef>
            <a:spcAft>
              <a:spcPct val="35000"/>
            </a:spcAft>
            <a:buNone/>
          </a:pPr>
          <a:r>
            <a:rPr lang="tr-TR" sz="5000" b="1" kern="1200" dirty="0"/>
            <a:t>VOLKANİZMA</a:t>
          </a:r>
        </a:p>
      </dsp:txBody>
      <dsp:txXfrm>
        <a:off x="5774992" y="946"/>
        <a:ext cx="3690015" cy="1172021"/>
      </dsp:txXfrm>
    </dsp:sp>
    <dsp:sp modelId="{D0F3C305-6F18-4193-81EC-0131184AD80D}">
      <dsp:nvSpPr>
        <dsp:cNvPr id="0" name=""/>
        <dsp:cNvSpPr/>
      </dsp:nvSpPr>
      <dsp:spPr>
        <a:xfrm>
          <a:off x="856264" y="1679597"/>
          <a:ext cx="2344042" cy="617127"/>
        </a:xfrm>
        <a:prstGeom prst="rect">
          <a:avLst/>
        </a:prstGeom>
        <a:solidFill>
          <a:srgbClr val="C0000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tr-TR" sz="4000" b="1" kern="1200" dirty="0">
              <a:solidFill>
                <a:schemeClr val="bg1"/>
              </a:solidFill>
            </a:rPr>
            <a:t>YÜZEY</a:t>
          </a:r>
        </a:p>
      </dsp:txBody>
      <dsp:txXfrm>
        <a:off x="856264" y="1679597"/>
        <a:ext cx="2344042" cy="617127"/>
      </dsp:txXfrm>
    </dsp:sp>
    <dsp:sp modelId="{6A5A5F2C-6D92-4968-A52D-23C9D4CBF180}">
      <dsp:nvSpPr>
        <dsp:cNvPr id="0" name=""/>
        <dsp:cNvSpPr/>
      </dsp:nvSpPr>
      <dsp:spPr>
        <a:xfrm>
          <a:off x="12273323" y="1666163"/>
          <a:ext cx="2344042" cy="730567"/>
        </a:xfrm>
        <a:prstGeom prst="rect">
          <a:avLst/>
        </a:prstGeom>
        <a:solidFill>
          <a:srgbClr val="00206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tr-TR" sz="4000" b="1" kern="1200" dirty="0">
              <a:solidFill>
                <a:schemeClr val="bg1"/>
              </a:solidFill>
            </a:rPr>
            <a:t>DERİNLİK</a:t>
          </a:r>
        </a:p>
      </dsp:txBody>
      <dsp:txXfrm>
        <a:off x="12273323" y="1666163"/>
        <a:ext cx="2344042" cy="7305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74D0C-1239-4B81-92B9-1F38C42C8E7B}">
      <dsp:nvSpPr>
        <dsp:cNvPr id="0" name=""/>
        <dsp:cNvSpPr/>
      </dsp:nvSpPr>
      <dsp:spPr>
        <a:xfrm>
          <a:off x="2653" y="24490"/>
          <a:ext cx="5695914" cy="1003441"/>
        </a:xfrm>
        <a:prstGeom prst="rect">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kern="1200" dirty="0"/>
            <a:t>VOLKAN KONİLERİ</a:t>
          </a:r>
        </a:p>
      </dsp:txBody>
      <dsp:txXfrm>
        <a:off x="2653" y="24490"/>
        <a:ext cx="5695914" cy="10034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0953C-DCCD-41CF-AE33-4DB8B3E8CFE3}">
      <dsp:nvSpPr>
        <dsp:cNvPr id="0" name=""/>
        <dsp:cNvSpPr/>
      </dsp:nvSpPr>
      <dsp:spPr>
        <a:xfrm>
          <a:off x="8409635" y="934204"/>
          <a:ext cx="4549030" cy="387820"/>
        </a:xfrm>
        <a:custGeom>
          <a:avLst/>
          <a:gdLst/>
          <a:ahLst/>
          <a:cxnLst/>
          <a:rect l="0" t="0" r="0" b="0"/>
          <a:pathLst>
            <a:path>
              <a:moveTo>
                <a:pt x="0" y="0"/>
              </a:moveTo>
              <a:lnTo>
                <a:pt x="0" y="191819"/>
              </a:lnTo>
              <a:lnTo>
                <a:pt x="4549030" y="191819"/>
              </a:lnTo>
              <a:lnTo>
                <a:pt x="4549030" y="38782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C4C2A4D-6E18-4E78-B7AF-50CD4F2E335A}">
      <dsp:nvSpPr>
        <dsp:cNvPr id="0" name=""/>
        <dsp:cNvSpPr/>
      </dsp:nvSpPr>
      <dsp:spPr>
        <a:xfrm>
          <a:off x="8363915" y="934204"/>
          <a:ext cx="91440" cy="392001"/>
        </a:xfrm>
        <a:custGeom>
          <a:avLst/>
          <a:gdLst/>
          <a:ahLst/>
          <a:cxnLst/>
          <a:rect l="0" t="0" r="0" b="0"/>
          <a:pathLst>
            <a:path>
              <a:moveTo>
                <a:pt x="45720" y="0"/>
              </a:moveTo>
              <a:lnTo>
                <a:pt x="45720" y="196000"/>
              </a:lnTo>
              <a:lnTo>
                <a:pt x="59850" y="196000"/>
              </a:lnTo>
              <a:lnTo>
                <a:pt x="59850" y="392001"/>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955B53EF-610B-46F4-B04E-016FBAA06D6D}">
      <dsp:nvSpPr>
        <dsp:cNvPr id="0" name=""/>
        <dsp:cNvSpPr/>
      </dsp:nvSpPr>
      <dsp:spPr>
        <a:xfrm>
          <a:off x="2971806" y="934204"/>
          <a:ext cx="5437828" cy="387820"/>
        </a:xfrm>
        <a:custGeom>
          <a:avLst/>
          <a:gdLst/>
          <a:ahLst/>
          <a:cxnLst/>
          <a:rect l="0" t="0" r="0" b="0"/>
          <a:pathLst>
            <a:path>
              <a:moveTo>
                <a:pt x="5437828" y="0"/>
              </a:moveTo>
              <a:lnTo>
                <a:pt x="5437828" y="191819"/>
              </a:lnTo>
              <a:lnTo>
                <a:pt x="0" y="191819"/>
              </a:lnTo>
              <a:lnTo>
                <a:pt x="0" y="38782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05D74D0C-1239-4B81-92B9-1F38C42C8E7B}">
      <dsp:nvSpPr>
        <dsp:cNvPr id="0" name=""/>
        <dsp:cNvSpPr/>
      </dsp:nvSpPr>
      <dsp:spPr>
        <a:xfrm>
          <a:off x="5760646" y="866"/>
          <a:ext cx="5297977" cy="933337"/>
        </a:xfrm>
        <a:prstGeom prst="rect">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kern="1200" dirty="0"/>
            <a:t>FAY TÜRLERİ</a:t>
          </a:r>
        </a:p>
      </dsp:txBody>
      <dsp:txXfrm>
        <a:off x="5760646" y="866"/>
        <a:ext cx="5297977" cy="933337"/>
      </dsp:txXfrm>
    </dsp:sp>
    <dsp:sp modelId="{D0F3C305-6F18-4193-81EC-0131184AD80D}">
      <dsp:nvSpPr>
        <dsp:cNvPr id="0" name=""/>
        <dsp:cNvSpPr/>
      </dsp:nvSpPr>
      <dsp:spPr>
        <a:xfrm>
          <a:off x="2038469" y="1322024"/>
          <a:ext cx="1866674" cy="933337"/>
        </a:xfrm>
        <a:prstGeom prst="rect">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tr-TR" sz="3800" kern="1200" dirty="0">
              <a:solidFill>
                <a:schemeClr val="bg1"/>
              </a:solidFill>
            </a:rPr>
            <a:t>NORMAL</a:t>
          </a:r>
        </a:p>
      </dsp:txBody>
      <dsp:txXfrm>
        <a:off x="2038469" y="1322024"/>
        <a:ext cx="1866674" cy="933337"/>
      </dsp:txXfrm>
    </dsp:sp>
    <dsp:sp modelId="{90167F7C-4F28-44DA-947A-EE244F75B00E}">
      <dsp:nvSpPr>
        <dsp:cNvPr id="0" name=""/>
        <dsp:cNvSpPr/>
      </dsp:nvSpPr>
      <dsp:spPr>
        <a:xfrm>
          <a:off x="6262362" y="1326205"/>
          <a:ext cx="4322807" cy="933337"/>
        </a:xfrm>
        <a:prstGeom prst="rect">
          <a:avLst/>
        </a:prstGeom>
        <a:solidFill>
          <a:schemeClr val="accent6">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tr-TR" sz="3800" kern="1200" dirty="0"/>
            <a:t>DOĞRULTU  ATIMLI</a:t>
          </a:r>
        </a:p>
      </dsp:txBody>
      <dsp:txXfrm>
        <a:off x="6262362" y="1326205"/>
        <a:ext cx="4322807" cy="933337"/>
      </dsp:txXfrm>
    </dsp:sp>
    <dsp:sp modelId="{6A5A5F2C-6D92-4968-A52D-23C9D4CBF180}">
      <dsp:nvSpPr>
        <dsp:cNvPr id="0" name=""/>
        <dsp:cNvSpPr/>
      </dsp:nvSpPr>
      <dsp:spPr>
        <a:xfrm>
          <a:off x="12025328" y="1322024"/>
          <a:ext cx="1866674" cy="933337"/>
        </a:xfrm>
        <a:prstGeom prst="rect">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tr-TR" sz="3800" kern="1200" dirty="0">
              <a:solidFill>
                <a:schemeClr val="tx1"/>
              </a:solidFill>
            </a:rPr>
            <a:t>TERS</a:t>
          </a:r>
        </a:p>
      </dsp:txBody>
      <dsp:txXfrm>
        <a:off x="12025328" y="1322024"/>
        <a:ext cx="1866674" cy="9333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0953C-DCCD-41CF-AE33-4DB8B3E8CFE3}">
      <dsp:nvSpPr>
        <dsp:cNvPr id="0" name=""/>
        <dsp:cNvSpPr/>
      </dsp:nvSpPr>
      <dsp:spPr>
        <a:xfrm>
          <a:off x="7620000" y="923524"/>
          <a:ext cx="5489694" cy="383607"/>
        </a:xfrm>
        <a:custGeom>
          <a:avLst/>
          <a:gdLst/>
          <a:ahLst/>
          <a:cxnLst/>
          <a:rect l="0" t="0" r="0" b="0"/>
          <a:pathLst>
            <a:path>
              <a:moveTo>
                <a:pt x="0" y="0"/>
              </a:moveTo>
              <a:lnTo>
                <a:pt x="0" y="189735"/>
              </a:lnTo>
              <a:lnTo>
                <a:pt x="5489694" y="189735"/>
              </a:lnTo>
              <a:lnTo>
                <a:pt x="5489694" y="383607"/>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C4C2A4D-6E18-4E78-B7AF-50CD4F2E335A}">
      <dsp:nvSpPr>
        <dsp:cNvPr id="0" name=""/>
        <dsp:cNvSpPr/>
      </dsp:nvSpPr>
      <dsp:spPr>
        <a:xfrm>
          <a:off x="7574280" y="923524"/>
          <a:ext cx="91440" cy="387743"/>
        </a:xfrm>
        <a:custGeom>
          <a:avLst/>
          <a:gdLst/>
          <a:ahLst/>
          <a:cxnLst/>
          <a:rect l="0" t="0" r="0" b="0"/>
          <a:pathLst>
            <a:path>
              <a:moveTo>
                <a:pt x="45720" y="0"/>
              </a:moveTo>
              <a:lnTo>
                <a:pt x="45720" y="38774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5B53EF-610B-46F4-B04E-016FBAA06D6D}">
      <dsp:nvSpPr>
        <dsp:cNvPr id="0" name=""/>
        <dsp:cNvSpPr/>
      </dsp:nvSpPr>
      <dsp:spPr>
        <a:xfrm>
          <a:off x="1868504" y="923524"/>
          <a:ext cx="5751495" cy="383607"/>
        </a:xfrm>
        <a:custGeom>
          <a:avLst/>
          <a:gdLst/>
          <a:ahLst/>
          <a:cxnLst/>
          <a:rect l="0" t="0" r="0" b="0"/>
          <a:pathLst>
            <a:path>
              <a:moveTo>
                <a:pt x="5751495" y="0"/>
              </a:moveTo>
              <a:lnTo>
                <a:pt x="5751495" y="189735"/>
              </a:lnTo>
              <a:lnTo>
                <a:pt x="0" y="189735"/>
              </a:lnTo>
              <a:lnTo>
                <a:pt x="0" y="383607"/>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05D74D0C-1239-4B81-92B9-1F38C42C8E7B}">
      <dsp:nvSpPr>
        <dsp:cNvPr id="0" name=""/>
        <dsp:cNvSpPr/>
      </dsp:nvSpPr>
      <dsp:spPr>
        <a:xfrm>
          <a:off x="4999784" y="324"/>
          <a:ext cx="5240430" cy="923199"/>
        </a:xfrm>
        <a:prstGeom prst="rect">
          <a:avLst/>
        </a:prstGeom>
        <a:solidFill>
          <a:schemeClr val="accent2">
            <a:hueOff val="0"/>
            <a:satOff val="0"/>
            <a:lumOff val="0"/>
            <a:alphaOff val="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kern="1200" cap="none" spc="0" dirty="0">
              <a:ln w="18000">
                <a:solidFill>
                  <a:schemeClr val="accent2">
                    <a:satMod val="140000"/>
                  </a:schemeClr>
                </a:solidFill>
                <a:prstDash val="solid"/>
                <a:miter lim="800000"/>
              </a:ln>
              <a:effectLst>
                <a:outerShdw blurRad="25500" dist="23000" dir="7020000" algn="tl">
                  <a:srgbClr val="000000">
                    <a:alpha val="50000"/>
                  </a:srgbClr>
                </a:outerShdw>
              </a:effectLst>
            </a:rPr>
            <a:t>DEPREM TÜRLERİ</a:t>
          </a:r>
          <a:endParaRPr lang="tr-TR" sz="4500" kern="1200" dirty="0"/>
        </a:p>
      </dsp:txBody>
      <dsp:txXfrm>
        <a:off x="4999784" y="324"/>
        <a:ext cx="5240430" cy="923199"/>
      </dsp:txXfrm>
    </dsp:sp>
    <dsp:sp modelId="{D0F3C305-6F18-4193-81EC-0131184AD80D}">
      <dsp:nvSpPr>
        <dsp:cNvPr id="0" name=""/>
        <dsp:cNvSpPr/>
      </dsp:nvSpPr>
      <dsp:spPr>
        <a:xfrm>
          <a:off x="945304" y="1307131"/>
          <a:ext cx="1846398" cy="923199"/>
        </a:xfrm>
        <a:prstGeom prst="rect">
          <a:avLst/>
        </a:prstGeom>
        <a:solidFill>
          <a:schemeClr val="accent6">
            <a:lumMod val="20000"/>
            <a:lumOff val="80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tr-TR" sz="3400" kern="1200" dirty="0">
              <a:solidFill>
                <a:schemeClr val="tx1"/>
              </a:solidFill>
            </a:rPr>
            <a:t>TEKTONİK</a:t>
          </a:r>
        </a:p>
      </dsp:txBody>
      <dsp:txXfrm>
        <a:off x="945304" y="1307131"/>
        <a:ext cx="1846398" cy="923199"/>
      </dsp:txXfrm>
    </dsp:sp>
    <dsp:sp modelId="{90167F7C-4F28-44DA-947A-EE244F75B00E}">
      <dsp:nvSpPr>
        <dsp:cNvPr id="0" name=""/>
        <dsp:cNvSpPr/>
      </dsp:nvSpPr>
      <dsp:spPr>
        <a:xfrm>
          <a:off x="5482073" y="1311267"/>
          <a:ext cx="4275853" cy="923199"/>
        </a:xfrm>
        <a:prstGeom prst="rect">
          <a:avLst/>
        </a:prstGeom>
        <a:solidFill>
          <a:schemeClr val="accent4">
            <a:hueOff val="0"/>
            <a:satOff val="0"/>
            <a:lumOff val="0"/>
            <a:alphaOff val="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tr-TR" sz="3400" kern="1200" dirty="0"/>
            <a:t>VOLKANİK</a:t>
          </a:r>
        </a:p>
      </dsp:txBody>
      <dsp:txXfrm>
        <a:off x="5482073" y="1311267"/>
        <a:ext cx="4275853" cy="923199"/>
      </dsp:txXfrm>
    </dsp:sp>
    <dsp:sp modelId="{6A5A5F2C-6D92-4968-A52D-23C9D4CBF180}">
      <dsp:nvSpPr>
        <dsp:cNvPr id="0" name=""/>
        <dsp:cNvSpPr/>
      </dsp:nvSpPr>
      <dsp:spPr>
        <a:xfrm>
          <a:off x="12186495" y="1307131"/>
          <a:ext cx="1846398" cy="923199"/>
        </a:xfrm>
        <a:prstGeom prst="rect">
          <a:avLst/>
        </a:prstGeom>
        <a:solidFill>
          <a:srgbClr val="FFC000"/>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tr-TR" sz="3400" kern="1200" dirty="0">
              <a:solidFill>
                <a:schemeClr val="tx1"/>
              </a:solidFill>
            </a:rPr>
            <a:t>ÇÖKÜNTÜ</a:t>
          </a:r>
        </a:p>
      </dsp:txBody>
      <dsp:txXfrm>
        <a:off x="12186495" y="1307131"/>
        <a:ext cx="1846398" cy="92319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55FE5-F82A-4F18-80F1-6B82F2764ABE}" type="datetimeFigureOut">
              <a:rPr lang="tr-TR" smtClean="0"/>
              <a:t>24.09.2024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DD50E7-B68C-4D4A-A018-D7D63BECAF43}" type="slidenum">
              <a:rPr lang="tr-TR" smtClean="0"/>
              <a:t>‹#›</a:t>
            </a:fld>
            <a:endParaRPr lang="tr-TR"/>
          </a:p>
        </p:txBody>
      </p:sp>
    </p:spTree>
    <p:extLst>
      <p:ext uri="{BB962C8B-B14F-4D97-AF65-F5344CB8AC3E}">
        <p14:creationId xmlns:p14="http://schemas.microsoft.com/office/powerpoint/2010/main" val="242688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CDD50E7-B68C-4D4A-A018-D7D63BECAF43}" type="slidenum">
              <a:rPr lang="tr-TR" smtClean="0"/>
              <a:t>1</a:t>
            </a:fld>
            <a:endParaRPr lang="tr-TR"/>
          </a:p>
        </p:txBody>
      </p:sp>
    </p:spTree>
    <p:extLst>
      <p:ext uri="{BB962C8B-B14F-4D97-AF65-F5344CB8AC3E}">
        <p14:creationId xmlns:p14="http://schemas.microsoft.com/office/powerpoint/2010/main" val="138068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CDD50E7-B68C-4D4A-A018-D7D63BECAF43}" type="slidenum">
              <a:rPr lang="tr-TR" smtClean="0"/>
              <a:t>4</a:t>
            </a:fld>
            <a:endParaRPr lang="tr-TR"/>
          </a:p>
        </p:txBody>
      </p:sp>
    </p:spTree>
    <p:extLst>
      <p:ext uri="{BB962C8B-B14F-4D97-AF65-F5344CB8AC3E}">
        <p14:creationId xmlns:p14="http://schemas.microsoft.com/office/powerpoint/2010/main" val="4131685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CDD50E7-B68C-4D4A-A018-D7D63BECAF43}" type="slidenum">
              <a:rPr lang="tr-TR" smtClean="0"/>
              <a:t>6</a:t>
            </a:fld>
            <a:endParaRPr lang="tr-TR"/>
          </a:p>
        </p:txBody>
      </p:sp>
    </p:spTree>
    <p:extLst>
      <p:ext uri="{BB962C8B-B14F-4D97-AF65-F5344CB8AC3E}">
        <p14:creationId xmlns:p14="http://schemas.microsoft.com/office/powerpoint/2010/main" val="1829647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CDD50E7-B68C-4D4A-A018-D7D63BECAF43}" type="slidenum">
              <a:rPr lang="tr-TR" smtClean="0"/>
              <a:t>7</a:t>
            </a:fld>
            <a:endParaRPr lang="tr-TR"/>
          </a:p>
        </p:txBody>
      </p:sp>
    </p:spTree>
    <p:extLst>
      <p:ext uri="{BB962C8B-B14F-4D97-AF65-F5344CB8AC3E}">
        <p14:creationId xmlns:p14="http://schemas.microsoft.com/office/powerpoint/2010/main" val="4244935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CDD50E7-B68C-4D4A-A018-D7D63BECAF43}" type="slidenum">
              <a:rPr lang="tr-TR" smtClean="0"/>
              <a:t>15</a:t>
            </a:fld>
            <a:endParaRPr lang="tr-TR"/>
          </a:p>
        </p:txBody>
      </p:sp>
    </p:spTree>
    <p:extLst>
      <p:ext uri="{BB962C8B-B14F-4D97-AF65-F5344CB8AC3E}">
        <p14:creationId xmlns:p14="http://schemas.microsoft.com/office/powerpoint/2010/main" val="1775783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1143000" y="2663035"/>
            <a:ext cx="12954001" cy="1837531"/>
          </a:xfrm>
        </p:spPr>
        <p:txBody>
          <a:bodyPr/>
          <a:lstStyle/>
          <a:p>
            <a:r>
              <a:rPr lang="tr-TR"/>
              <a:t>Asıl başlık stili için tıklatın</a:t>
            </a:r>
          </a:p>
        </p:txBody>
      </p:sp>
      <p:sp>
        <p:nvSpPr>
          <p:cNvPr id="3" name="2 Alt Başlık"/>
          <p:cNvSpPr>
            <a:spLocks noGrp="1"/>
          </p:cNvSpPr>
          <p:nvPr>
            <p:ph type="subTitle" idx="1"/>
          </p:nvPr>
        </p:nvSpPr>
        <p:spPr>
          <a:xfrm>
            <a:off x="2286012" y="4857751"/>
            <a:ext cx="10667999" cy="2190749"/>
          </a:xfrm>
        </p:spPr>
        <p:txBody>
          <a:bodyPr/>
          <a:lstStyle>
            <a:lvl1pPr marL="0" indent="0" algn="ctr">
              <a:buNone/>
              <a:defRPr>
                <a:solidFill>
                  <a:schemeClr val="tx1">
                    <a:tint val="75000"/>
                  </a:schemeClr>
                </a:solidFill>
              </a:defRPr>
            </a:lvl1pPr>
            <a:lvl2pPr marL="691149" indent="0" algn="ctr">
              <a:buNone/>
              <a:defRPr>
                <a:solidFill>
                  <a:schemeClr val="tx1">
                    <a:tint val="75000"/>
                  </a:schemeClr>
                </a:solidFill>
              </a:defRPr>
            </a:lvl2pPr>
            <a:lvl3pPr marL="1382298" indent="0" algn="ctr">
              <a:buNone/>
              <a:defRPr>
                <a:solidFill>
                  <a:schemeClr val="tx1">
                    <a:tint val="75000"/>
                  </a:schemeClr>
                </a:solidFill>
              </a:defRPr>
            </a:lvl3pPr>
            <a:lvl4pPr marL="2073448" indent="0" algn="ctr">
              <a:buNone/>
              <a:defRPr>
                <a:solidFill>
                  <a:schemeClr val="tx1">
                    <a:tint val="75000"/>
                  </a:schemeClr>
                </a:solidFill>
              </a:defRPr>
            </a:lvl4pPr>
            <a:lvl5pPr marL="2764597" indent="0" algn="ctr">
              <a:buNone/>
              <a:defRPr>
                <a:solidFill>
                  <a:schemeClr val="tx1">
                    <a:tint val="75000"/>
                  </a:schemeClr>
                </a:solidFill>
              </a:defRPr>
            </a:lvl5pPr>
            <a:lvl6pPr marL="3455746" indent="0" algn="ctr">
              <a:buNone/>
              <a:defRPr>
                <a:solidFill>
                  <a:schemeClr val="tx1">
                    <a:tint val="75000"/>
                  </a:schemeClr>
                </a:solidFill>
              </a:defRPr>
            </a:lvl6pPr>
            <a:lvl7pPr marL="4146895" indent="0" algn="ctr">
              <a:buNone/>
              <a:defRPr>
                <a:solidFill>
                  <a:schemeClr val="tx1">
                    <a:tint val="75000"/>
                  </a:schemeClr>
                </a:solidFill>
              </a:defRPr>
            </a:lvl7pPr>
            <a:lvl8pPr marL="4838045" indent="0" algn="ctr">
              <a:buNone/>
              <a:defRPr>
                <a:solidFill>
                  <a:schemeClr val="tx1">
                    <a:tint val="75000"/>
                  </a:schemeClr>
                </a:solidFill>
              </a:defRPr>
            </a:lvl8pPr>
            <a:lvl9pPr marL="5529194"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203855" y="5508633"/>
            <a:ext cx="12954001" cy="1702592"/>
          </a:xfrm>
        </p:spPr>
        <p:txBody>
          <a:bodyPr anchor="t"/>
          <a:lstStyle>
            <a:lvl1pPr algn="l">
              <a:defRPr sz="6000" b="1" cap="all"/>
            </a:lvl1pPr>
          </a:lstStyle>
          <a:p>
            <a:r>
              <a:rPr lang="tr-TR"/>
              <a:t>Asıl başlık stili için tıklatın</a:t>
            </a:r>
          </a:p>
        </p:txBody>
      </p:sp>
      <p:sp>
        <p:nvSpPr>
          <p:cNvPr id="3" name="2 Metin Yer Tutucusu"/>
          <p:cNvSpPr>
            <a:spLocks noGrp="1"/>
          </p:cNvSpPr>
          <p:nvPr>
            <p:ph type="body" idx="1"/>
          </p:nvPr>
        </p:nvSpPr>
        <p:spPr>
          <a:xfrm>
            <a:off x="1203855" y="3633395"/>
            <a:ext cx="12954001" cy="1875235"/>
          </a:xfrm>
        </p:spPr>
        <p:txBody>
          <a:bodyPr anchor="b"/>
          <a:lstStyle>
            <a:lvl1pPr marL="0" indent="0">
              <a:buNone/>
              <a:defRPr sz="3000">
                <a:solidFill>
                  <a:schemeClr val="tx1">
                    <a:tint val="75000"/>
                  </a:schemeClr>
                </a:solidFill>
              </a:defRPr>
            </a:lvl1pPr>
            <a:lvl2pPr marL="691149" indent="0">
              <a:buNone/>
              <a:defRPr sz="2700">
                <a:solidFill>
                  <a:schemeClr val="tx1">
                    <a:tint val="75000"/>
                  </a:schemeClr>
                </a:solidFill>
              </a:defRPr>
            </a:lvl2pPr>
            <a:lvl3pPr marL="1382298" indent="0">
              <a:buNone/>
              <a:defRPr sz="2400">
                <a:solidFill>
                  <a:schemeClr val="tx1">
                    <a:tint val="75000"/>
                  </a:schemeClr>
                </a:solidFill>
              </a:defRPr>
            </a:lvl3pPr>
            <a:lvl4pPr marL="2073448" indent="0">
              <a:buNone/>
              <a:defRPr sz="2100">
                <a:solidFill>
                  <a:schemeClr val="tx1">
                    <a:tint val="75000"/>
                  </a:schemeClr>
                </a:solidFill>
              </a:defRPr>
            </a:lvl4pPr>
            <a:lvl5pPr marL="2764597" indent="0">
              <a:buNone/>
              <a:defRPr sz="2100">
                <a:solidFill>
                  <a:schemeClr val="tx1">
                    <a:tint val="75000"/>
                  </a:schemeClr>
                </a:solidFill>
              </a:defRPr>
            </a:lvl5pPr>
            <a:lvl6pPr marL="3455746" indent="0">
              <a:buNone/>
              <a:defRPr sz="2100">
                <a:solidFill>
                  <a:schemeClr val="tx1">
                    <a:tint val="75000"/>
                  </a:schemeClr>
                </a:solidFill>
              </a:defRPr>
            </a:lvl6pPr>
            <a:lvl7pPr marL="4146895" indent="0">
              <a:buNone/>
              <a:defRPr sz="2100">
                <a:solidFill>
                  <a:schemeClr val="tx1">
                    <a:tint val="75000"/>
                  </a:schemeClr>
                </a:solidFill>
              </a:defRPr>
            </a:lvl7pPr>
            <a:lvl8pPr marL="4838045" indent="0">
              <a:buNone/>
              <a:defRPr sz="2100">
                <a:solidFill>
                  <a:schemeClr val="tx1">
                    <a:tint val="75000"/>
                  </a:schemeClr>
                </a:solidFill>
              </a:defRPr>
            </a:lvl8pPr>
            <a:lvl9pPr marL="5529194" indent="0">
              <a:buNone/>
              <a:defRPr sz="21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762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7747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762011" y="1918894"/>
            <a:ext cx="6733647"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4" name="3 İçerik Yer Tutucusu"/>
          <p:cNvSpPr>
            <a:spLocks noGrp="1"/>
          </p:cNvSpPr>
          <p:nvPr>
            <p:ph sz="half" idx="2"/>
          </p:nvPr>
        </p:nvSpPr>
        <p:spPr>
          <a:xfrm>
            <a:off x="762011" y="2718595"/>
            <a:ext cx="6733647"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7741709" y="1918894"/>
            <a:ext cx="6736291"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6" name="5 İçerik Yer Tutucusu"/>
          <p:cNvSpPr>
            <a:spLocks noGrp="1"/>
          </p:cNvSpPr>
          <p:nvPr>
            <p:ph sz="quarter" idx="4"/>
          </p:nvPr>
        </p:nvSpPr>
        <p:spPr>
          <a:xfrm>
            <a:off x="7741709" y="2718595"/>
            <a:ext cx="6736291"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62001" y="341318"/>
            <a:ext cx="5013855" cy="1452562"/>
          </a:xfrm>
        </p:spPr>
        <p:txBody>
          <a:bodyPr anchor="b"/>
          <a:lstStyle>
            <a:lvl1pPr algn="l">
              <a:defRPr sz="3000" b="1"/>
            </a:lvl1pPr>
          </a:lstStyle>
          <a:p>
            <a:r>
              <a:rPr lang="tr-TR"/>
              <a:t>Asıl başlık stili için tıklatın</a:t>
            </a:r>
          </a:p>
        </p:txBody>
      </p:sp>
      <p:sp>
        <p:nvSpPr>
          <p:cNvPr id="3" name="2 İçerik Yer Tutucusu"/>
          <p:cNvSpPr>
            <a:spLocks noGrp="1"/>
          </p:cNvSpPr>
          <p:nvPr>
            <p:ph idx="1"/>
          </p:nvPr>
        </p:nvSpPr>
        <p:spPr>
          <a:xfrm>
            <a:off x="5958427" y="341315"/>
            <a:ext cx="8519583" cy="7316391"/>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762001" y="1793878"/>
            <a:ext cx="5013855" cy="5863829"/>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987158" y="6000752"/>
            <a:ext cx="9144000" cy="708423"/>
          </a:xfrm>
        </p:spPr>
        <p:txBody>
          <a:bodyPr anchor="b"/>
          <a:lstStyle>
            <a:lvl1pPr algn="l">
              <a:defRPr sz="3000" b="1"/>
            </a:lvl1pPr>
          </a:lstStyle>
          <a:p>
            <a:r>
              <a:rPr lang="tr-TR"/>
              <a:t>Asıl başlık stili için tıklatın</a:t>
            </a:r>
          </a:p>
        </p:txBody>
      </p:sp>
      <p:sp>
        <p:nvSpPr>
          <p:cNvPr id="3" name="2 Resim Yer Tutucusu"/>
          <p:cNvSpPr>
            <a:spLocks noGrp="1"/>
          </p:cNvSpPr>
          <p:nvPr>
            <p:ph type="pic" idx="1"/>
          </p:nvPr>
        </p:nvSpPr>
        <p:spPr>
          <a:xfrm>
            <a:off x="2987158" y="765970"/>
            <a:ext cx="9144000" cy="5143500"/>
          </a:xfrm>
        </p:spPr>
        <p:txBody>
          <a:bodyPr/>
          <a:lstStyle>
            <a:lvl1pPr marL="0" indent="0">
              <a:buNone/>
              <a:defRPr sz="4800"/>
            </a:lvl1pPr>
            <a:lvl2pPr marL="691149" indent="0">
              <a:buNone/>
              <a:defRPr sz="4200"/>
            </a:lvl2pPr>
            <a:lvl3pPr marL="1382298" indent="0">
              <a:buNone/>
              <a:defRPr sz="3600"/>
            </a:lvl3pPr>
            <a:lvl4pPr marL="2073448" indent="0">
              <a:buNone/>
              <a:defRPr sz="3000"/>
            </a:lvl4pPr>
            <a:lvl5pPr marL="2764597" indent="0">
              <a:buNone/>
              <a:defRPr sz="3000"/>
            </a:lvl5pPr>
            <a:lvl6pPr marL="3455746" indent="0">
              <a:buNone/>
              <a:defRPr sz="3000"/>
            </a:lvl6pPr>
            <a:lvl7pPr marL="4146895" indent="0">
              <a:buNone/>
              <a:defRPr sz="3000"/>
            </a:lvl7pPr>
            <a:lvl8pPr marL="4838045" indent="0">
              <a:buNone/>
              <a:defRPr sz="3000"/>
            </a:lvl8pPr>
            <a:lvl9pPr marL="5529194" indent="0">
              <a:buNone/>
              <a:defRPr sz="3000"/>
            </a:lvl9pPr>
          </a:lstStyle>
          <a:p>
            <a:endParaRPr lang="tr-TR"/>
          </a:p>
        </p:txBody>
      </p:sp>
      <p:sp>
        <p:nvSpPr>
          <p:cNvPr id="4" name="3 Metin Yer Tutucusu"/>
          <p:cNvSpPr>
            <a:spLocks noGrp="1"/>
          </p:cNvSpPr>
          <p:nvPr>
            <p:ph type="body" sz="half" idx="2"/>
          </p:nvPr>
        </p:nvSpPr>
        <p:spPr>
          <a:xfrm>
            <a:off x="2987158" y="6709175"/>
            <a:ext cx="9144000" cy="1006075"/>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11049009" y="343308"/>
            <a:ext cx="3429001" cy="7314404"/>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762007" y="343308"/>
            <a:ext cx="10032999" cy="731440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24.09.2024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1143000" y="2663035"/>
            <a:ext cx="12954001" cy="1837531"/>
          </a:xfrm>
        </p:spPr>
        <p:txBody>
          <a:bodyPr/>
          <a:lstStyle/>
          <a:p>
            <a:r>
              <a:rPr lang="tr-TR"/>
              <a:t>Asıl başlık stili için tıklatın</a:t>
            </a:r>
          </a:p>
        </p:txBody>
      </p:sp>
      <p:sp>
        <p:nvSpPr>
          <p:cNvPr id="3" name="2 Alt Başlık"/>
          <p:cNvSpPr>
            <a:spLocks noGrp="1"/>
          </p:cNvSpPr>
          <p:nvPr>
            <p:ph type="subTitle" idx="1"/>
          </p:nvPr>
        </p:nvSpPr>
        <p:spPr>
          <a:xfrm>
            <a:off x="2286012" y="4857751"/>
            <a:ext cx="10667999" cy="2190749"/>
          </a:xfrm>
        </p:spPr>
        <p:txBody>
          <a:bodyPr/>
          <a:lstStyle>
            <a:lvl1pPr marL="0" indent="0" algn="ctr">
              <a:buNone/>
              <a:defRPr>
                <a:solidFill>
                  <a:schemeClr val="tx1">
                    <a:tint val="75000"/>
                  </a:schemeClr>
                </a:solidFill>
              </a:defRPr>
            </a:lvl1pPr>
            <a:lvl2pPr marL="691149" indent="0" algn="ctr">
              <a:buNone/>
              <a:defRPr>
                <a:solidFill>
                  <a:schemeClr val="tx1">
                    <a:tint val="75000"/>
                  </a:schemeClr>
                </a:solidFill>
              </a:defRPr>
            </a:lvl2pPr>
            <a:lvl3pPr marL="1382298" indent="0" algn="ctr">
              <a:buNone/>
              <a:defRPr>
                <a:solidFill>
                  <a:schemeClr val="tx1">
                    <a:tint val="75000"/>
                  </a:schemeClr>
                </a:solidFill>
              </a:defRPr>
            </a:lvl3pPr>
            <a:lvl4pPr marL="2073448" indent="0" algn="ctr">
              <a:buNone/>
              <a:defRPr>
                <a:solidFill>
                  <a:schemeClr val="tx1">
                    <a:tint val="75000"/>
                  </a:schemeClr>
                </a:solidFill>
              </a:defRPr>
            </a:lvl4pPr>
            <a:lvl5pPr marL="2764597" indent="0" algn="ctr">
              <a:buNone/>
              <a:defRPr>
                <a:solidFill>
                  <a:schemeClr val="tx1">
                    <a:tint val="75000"/>
                  </a:schemeClr>
                </a:solidFill>
              </a:defRPr>
            </a:lvl5pPr>
            <a:lvl6pPr marL="3455746" indent="0" algn="ctr">
              <a:buNone/>
              <a:defRPr>
                <a:solidFill>
                  <a:schemeClr val="tx1">
                    <a:tint val="75000"/>
                  </a:schemeClr>
                </a:solidFill>
              </a:defRPr>
            </a:lvl6pPr>
            <a:lvl7pPr marL="4146895" indent="0" algn="ctr">
              <a:buNone/>
              <a:defRPr>
                <a:solidFill>
                  <a:schemeClr val="tx1">
                    <a:tint val="75000"/>
                  </a:schemeClr>
                </a:solidFill>
              </a:defRPr>
            </a:lvl7pPr>
            <a:lvl8pPr marL="4838045" indent="0" algn="ctr">
              <a:buNone/>
              <a:defRPr>
                <a:solidFill>
                  <a:schemeClr val="tx1">
                    <a:tint val="75000"/>
                  </a:schemeClr>
                </a:solidFill>
              </a:defRPr>
            </a:lvl8pPr>
            <a:lvl9pPr marL="5529194"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41353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20801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203855" y="5508633"/>
            <a:ext cx="12954001" cy="1702592"/>
          </a:xfrm>
        </p:spPr>
        <p:txBody>
          <a:bodyPr anchor="t"/>
          <a:lstStyle>
            <a:lvl1pPr algn="l">
              <a:defRPr sz="6000" b="1" cap="all"/>
            </a:lvl1pPr>
          </a:lstStyle>
          <a:p>
            <a:r>
              <a:rPr lang="tr-TR"/>
              <a:t>Asıl başlık stili için tıklatın</a:t>
            </a:r>
          </a:p>
        </p:txBody>
      </p:sp>
      <p:sp>
        <p:nvSpPr>
          <p:cNvPr id="3" name="2 Metin Yer Tutucusu"/>
          <p:cNvSpPr>
            <a:spLocks noGrp="1"/>
          </p:cNvSpPr>
          <p:nvPr>
            <p:ph type="body" idx="1"/>
          </p:nvPr>
        </p:nvSpPr>
        <p:spPr>
          <a:xfrm>
            <a:off x="1203855" y="3633395"/>
            <a:ext cx="12954001" cy="1875235"/>
          </a:xfrm>
        </p:spPr>
        <p:txBody>
          <a:bodyPr anchor="b"/>
          <a:lstStyle>
            <a:lvl1pPr marL="0" indent="0">
              <a:buNone/>
              <a:defRPr sz="3000">
                <a:solidFill>
                  <a:schemeClr val="tx1">
                    <a:tint val="75000"/>
                  </a:schemeClr>
                </a:solidFill>
              </a:defRPr>
            </a:lvl1pPr>
            <a:lvl2pPr marL="691149" indent="0">
              <a:buNone/>
              <a:defRPr sz="2700">
                <a:solidFill>
                  <a:schemeClr val="tx1">
                    <a:tint val="75000"/>
                  </a:schemeClr>
                </a:solidFill>
              </a:defRPr>
            </a:lvl2pPr>
            <a:lvl3pPr marL="1382298" indent="0">
              <a:buNone/>
              <a:defRPr sz="2400">
                <a:solidFill>
                  <a:schemeClr val="tx1">
                    <a:tint val="75000"/>
                  </a:schemeClr>
                </a:solidFill>
              </a:defRPr>
            </a:lvl3pPr>
            <a:lvl4pPr marL="2073448" indent="0">
              <a:buNone/>
              <a:defRPr sz="2100">
                <a:solidFill>
                  <a:schemeClr val="tx1">
                    <a:tint val="75000"/>
                  </a:schemeClr>
                </a:solidFill>
              </a:defRPr>
            </a:lvl4pPr>
            <a:lvl5pPr marL="2764597" indent="0">
              <a:buNone/>
              <a:defRPr sz="2100">
                <a:solidFill>
                  <a:schemeClr val="tx1">
                    <a:tint val="75000"/>
                  </a:schemeClr>
                </a:solidFill>
              </a:defRPr>
            </a:lvl5pPr>
            <a:lvl6pPr marL="3455746" indent="0">
              <a:buNone/>
              <a:defRPr sz="2100">
                <a:solidFill>
                  <a:schemeClr val="tx1">
                    <a:tint val="75000"/>
                  </a:schemeClr>
                </a:solidFill>
              </a:defRPr>
            </a:lvl6pPr>
            <a:lvl7pPr marL="4146895" indent="0">
              <a:buNone/>
              <a:defRPr sz="2100">
                <a:solidFill>
                  <a:schemeClr val="tx1">
                    <a:tint val="75000"/>
                  </a:schemeClr>
                </a:solidFill>
              </a:defRPr>
            </a:lvl7pPr>
            <a:lvl8pPr marL="4838045" indent="0">
              <a:buNone/>
              <a:defRPr sz="2100">
                <a:solidFill>
                  <a:schemeClr val="tx1">
                    <a:tint val="75000"/>
                  </a:schemeClr>
                </a:solidFill>
              </a:defRPr>
            </a:lvl8pPr>
            <a:lvl9pPr marL="5529194" indent="0">
              <a:buNone/>
              <a:defRPr sz="21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45846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762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7747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37336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762011" y="1918894"/>
            <a:ext cx="6733647"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4" name="3 İçerik Yer Tutucusu"/>
          <p:cNvSpPr>
            <a:spLocks noGrp="1"/>
          </p:cNvSpPr>
          <p:nvPr>
            <p:ph sz="half" idx="2"/>
          </p:nvPr>
        </p:nvSpPr>
        <p:spPr>
          <a:xfrm>
            <a:off x="762011" y="2718595"/>
            <a:ext cx="6733647"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7741709" y="1918894"/>
            <a:ext cx="6736291"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6" name="5 İçerik Yer Tutucusu"/>
          <p:cNvSpPr>
            <a:spLocks noGrp="1"/>
          </p:cNvSpPr>
          <p:nvPr>
            <p:ph sz="quarter" idx="4"/>
          </p:nvPr>
        </p:nvSpPr>
        <p:spPr>
          <a:xfrm>
            <a:off x="7741709" y="2718595"/>
            <a:ext cx="6736291"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9223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08038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45157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62001" y="341318"/>
            <a:ext cx="5013855" cy="1452562"/>
          </a:xfrm>
        </p:spPr>
        <p:txBody>
          <a:bodyPr anchor="b"/>
          <a:lstStyle>
            <a:lvl1pPr algn="l">
              <a:defRPr sz="3000" b="1"/>
            </a:lvl1pPr>
          </a:lstStyle>
          <a:p>
            <a:r>
              <a:rPr lang="tr-TR"/>
              <a:t>Asıl başlık stili için tıklatın</a:t>
            </a:r>
          </a:p>
        </p:txBody>
      </p:sp>
      <p:sp>
        <p:nvSpPr>
          <p:cNvPr id="3" name="2 İçerik Yer Tutucusu"/>
          <p:cNvSpPr>
            <a:spLocks noGrp="1"/>
          </p:cNvSpPr>
          <p:nvPr>
            <p:ph idx="1"/>
          </p:nvPr>
        </p:nvSpPr>
        <p:spPr>
          <a:xfrm>
            <a:off x="5958427" y="341315"/>
            <a:ext cx="8519583" cy="7316391"/>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762001" y="1793878"/>
            <a:ext cx="5013855" cy="5863829"/>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06428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987158" y="6000752"/>
            <a:ext cx="9144000" cy="708423"/>
          </a:xfrm>
        </p:spPr>
        <p:txBody>
          <a:bodyPr anchor="b"/>
          <a:lstStyle>
            <a:lvl1pPr algn="l">
              <a:defRPr sz="3000" b="1"/>
            </a:lvl1pPr>
          </a:lstStyle>
          <a:p>
            <a:r>
              <a:rPr lang="tr-TR"/>
              <a:t>Asıl başlık stili için tıklatın</a:t>
            </a:r>
          </a:p>
        </p:txBody>
      </p:sp>
      <p:sp>
        <p:nvSpPr>
          <p:cNvPr id="3" name="2 Resim Yer Tutucusu"/>
          <p:cNvSpPr>
            <a:spLocks noGrp="1"/>
          </p:cNvSpPr>
          <p:nvPr>
            <p:ph type="pic" idx="1"/>
          </p:nvPr>
        </p:nvSpPr>
        <p:spPr>
          <a:xfrm>
            <a:off x="2987158" y="765970"/>
            <a:ext cx="9144000" cy="5143500"/>
          </a:xfrm>
        </p:spPr>
        <p:txBody>
          <a:bodyPr/>
          <a:lstStyle>
            <a:lvl1pPr marL="0" indent="0">
              <a:buNone/>
              <a:defRPr sz="4800"/>
            </a:lvl1pPr>
            <a:lvl2pPr marL="691149" indent="0">
              <a:buNone/>
              <a:defRPr sz="4200"/>
            </a:lvl2pPr>
            <a:lvl3pPr marL="1382298" indent="0">
              <a:buNone/>
              <a:defRPr sz="3600"/>
            </a:lvl3pPr>
            <a:lvl4pPr marL="2073448" indent="0">
              <a:buNone/>
              <a:defRPr sz="3000"/>
            </a:lvl4pPr>
            <a:lvl5pPr marL="2764597" indent="0">
              <a:buNone/>
              <a:defRPr sz="3000"/>
            </a:lvl5pPr>
            <a:lvl6pPr marL="3455746" indent="0">
              <a:buNone/>
              <a:defRPr sz="3000"/>
            </a:lvl6pPr>
            <a:lvl7pPr marL="4146895" indent="0">
              <a:buNone/>
              <a:defRPr sz="3000"/>
            </a:lvl7pPr>
            <a:lvl8pPr marL="4838045" indent="0">
              <a:buNone/>
              <a:defRPr sz="3000"/>
            </a:lvl8pPr>
            <a:lvl9pPr marL="5529194" indent="0">
              <a:buNone/>
              <a:defRPr sz="3000"/>
            </a:lvl9pPr>
          </a:lstStyle>
          <a:p>
            <a:endParaRPr lang="tr-TR"/>
          </a:p>
        </p:txBody>
      </p:sp>
      <p:sp>
        <p:nvSpPr>
          <p:cNvPr id="4" name="3 Metin Yer Tutucusu"/>
          <p:cNvSpPr>
            <a:spLocks noGrp="1"/>
          </p:cNvSpPr>
          <p:nvPr>
            <p:ph type="body" sz="half" idx="2"/>
          </p:nvPr>
        </p:nvSpPr>
        <p:spPr>
          <a:xfrm>
            <a:off x="2987158" y="6709175"/>
            <a:ext cx="9144000" cy="1006075"/>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69579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66713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11049009" y="343308"/>
            <a:ext cx="3429001" cy="7314404"/>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762007" y="343308"/>
            <a:ext cx="10032999" cy="731440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4845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1143000" y="2663035"/>
            <a:ext cx="12954001" cy="1837531"/>
          </a:xfrm>
        </p:spPr>
        <p:txBody>
          <a:bodyPr/>
          <a:lstStyle/>
          <a:p>
            <a:r>
              <a:rPr lang="tr-TR"/>
              <a:t>Asıl başlık stili için tıklatın</a:t>
            </a:r>
          </a:p>
        </p:txBody>
      </p:sp>
      <p:sp>
        <p:nvSpPr>
          <p:cNvPr id="3" name="2 Alt Başlık"/>
          <p:cNvSpPr>
            <a:spLocks noGrp="1"/>
          </p:cNvSpPr>
          <p:nvPr>
            <p:ph type="subTitle" idx="1"/>
          </p:nvPr>
        </p:nvSpPr>
        <p:spPr>
          <a:xfrm>
            <a:off x="2286012" y="4857751"/>
            <a:ext cx="10667999" cy="2190749"/>
          </a:xfrm>
        </p:spPr>
        <p:txBody>
          <a:bodyPr/>
          <a:lstStyle>
            <a:lvl1pPr marL="0" indent="0" algn="ctr">
              <a:buNone/>
              <a:defRPr>
                <a:solidFill>
                  <a:schemeClr val="tx1">
                    <a:tint val="75000"/>
                  </a:schemeClr>
                </a:solidFill>
              </a:defRPr>
            </a:lvl1pPr>
            <a:lvl2pPr marL="691149" indent="0" algn="ctr">
              <a:buNone/>
              <a:defRPr>
                <a:solidFill>
                  <a:schemeClr val="tx1">
                    <a:tint val="75000"/>
                  </a:schemeClr>
                </a:solidFill>
              </a:defRPr>
            </a:lvl2pPr>
            <a:lvl3pPr marL="1382298" indent="0" algn="ctr">
              <a:buNone/>
              <a:defRPr>
                <a:solidFill>
                  <a:schemeClr val="tx1">
                    <a:tint val="75000"/>
                  </a:schemeClr>
                </a:solidFill>
              </a:defRPr>
            </a:lvl3pPr>
            <a:lvl4pPr marL="2073448" indent="0" algn="ctr">
              <a:buNone/>
              <a:defRPr>
                <a:solidFill>
                  <a:schemeClr val="tx1">
                    <a:tint val="75000"/>
                  </a:schemeClr>
                </a:solidFill>
              </a:defRPr>
            </a:lvl4pPr>
            <a:lvl5pPr marL="2764597" indent="0" algn="ctr">
              <a:buNone/>
              <a:defRPr>
                <a:solidFill>
                  <a:schemeClr val="tx1">
                    <a:tint val="75000"/>
                  </a:schemeClr>
                </a:solidFill>
              </a:defRPr>
            </a:lvl5pPr>
            <a:lvl6pPr marL="3455746" indent="0" algn="ctr">
              <a:buNone/>
              <a:defRPr>
                <a:solidFill>
                  <a:schemeClr val="tx1">
                    <a:tint val="75000"/>
                  </a:schemeClr>
                </a:solidFill>
              </a:defRPr>
            </a:lvl6pPr>
            <a:lvl7pPr marL="4146895" indent="0" algn="ctr">
              <a:buNone/>
              <a:defRPr>
                <a:solidFill>
                  <a:schemeClr val="tx1">
                    <a:tint val="75000"/>
                  </a:schemeClr>
                </a:solidFill>
              </a:defRPr>
            </a:lvl7pPr>
            <a:lvl8pPr marL="4838045" indent="0" algn="ctr">
              <a:buNone/>
              <a:defRPr>
                <a:solidFill>
                  <a:schemeClr val="tx1">
                    <a:tint val="75000"/>
                  </a:schemeClr>
                </a:solidFill>
              </a:defRPr>
            </a:lvl8pPr>
            <a:lvl9pPr marL="5529194"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41353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20801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203855" y="5508633"/>
            <a:ext cx="12954001" cy="1702592"/>
          </a:xfrm>
        </p:spPr>
        <p:txBody>
          <a:bodyPr anchor="t"/>
          <a:lstStyle>
            <a:lvl1pPr algn="l">
              <a:defRPr sz="6000" b="1" cap="all"/>
            </a:lvl1pPr>
          </a:lstStyle>
          <a:p>
            <a:r>
              <a:rPr lang="tr-TR"/>
              <a:t>Asıl başlık stili için tıklatın</a:t>
            </a:r>
          </a:p>
        </p:txBody>
      </p:sp>
      <p:sp>
        <p:nvSpPr>
          <p:cNvPr id="3" name="2 Metin Yer Tutucusu"/>
          <p:cNvSpPr>
            <a:spLocks noGrp="1"/>
          </p:cNvSpPr>
          <p:nvPr>
            <p:ph type="body" idx="1"/>
          </p:nvPr>
        </p:nvSpPr>
        <p:spPr>
          <a:xfrm>
            <a:off x="1203855" y="3633395"/>
            <a:ext cx="12954001" cy="1875235"/>
          </a:xfrm>
        </p:spPr>
        <p:txBody>
          <a:bodyPr anchor="b"/>
          <a:lstStyle>
            <a:lvl1pPr marL="0" indent="0">
              <a:buNone/>
              <a:defRPr sz="3000">
                <a:solidFill>
                  <a:schemeClr val="tx1">
                    <a:tint val="75000"/>
                  </a:schemeClr>
                </a:solidFill>
              </a:defRPr>
            </a:lvl1pPr>
            <a:lvl2pPr marL="691149" indent="0">
              <a:buNone/>
              <a:defRPr sz="2700">
                <a:solidFill>
                  <a:schemeClr val="tx1">
                    <a:tint val="75000"/>
                  </a:schemeClr>
                </a:solidFill>
              </a:defRPr>
            </a:lvl2pPr>
            <a:lvl3pPr marL="1382298" indent="0">
              <a:buNone/>
              <a:defRPr sz="2400">
                <a:solidFill>
                  <a:schemeClr val="tx1">
                    <a:tint val="75000"/>
                  </a:schemeClr>
                </a:solidFill>
              </a:defRPr>
            </a:lvl3pPr>
            <a:lvl4pPr marL="2073448" indent="0">
              <a:buNone/>
              <a:defRPr sz="2100">
                <a:solidFill>
                  <a:schemeClr val="tx1">
                    <a:tint val="75000"/>
                  </a:schemeClr>
                </a:solidFill>
              </a:defRPr>
            </a:lvl4pPr>
            <a:lvl5pPr marL="2764597" indent="0">
              <a:buNone/>
              <a:defRPr sz="2100">
                <a:solidFill>
                  <a:schemeClr val="tx1">
                    <a:tint val="75000"/>
                  </a:schemeClr>
                </a:solidFill>
              </a:defRPr>
            </a:lvl5pPr>
            <a:lvl6pPr marL="3455746" indent="0">
              <a:buNone/>
              <a:defRPr sz="2100">
                <a:solidFill>
                  <a:schemeClr val="tx1">
                    <a:tint val="75000"/>
                  </a:schemeClr>
                </a:solidFill>
              </a:defRPr>
            </a:lvl6pPr>
            <a:lvl7pPr marL="4146895" indent="0">
              <a:buNone/>
              <a:defRPr sz="2100">
                <a:solidFill>
                  <a:schemeClr val="tx1">
                    <a:tint val="75000"/>
                  </a:schemeClr>
                </a:solidFill>
              </a:defRPr>
            </a:lvl7pPr>
            <a:lvl8pPr marL="4838045" indent="0">
              <a:buNone/>
              <a:defRPr sz="2100">
                <a:solidFill>
                  <a:schemeClr val="tx1">
                    <a:tint val="75000"/>
                  </a:schemeClr>
                </a:solidFill>
              </a:defRPr>
            </a:lvl8pPr>
            <a:lvl9pPr marL="5529194" indent="0">
              <a:buNone/>
              <a:defRPr sz="21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45846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762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7747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37336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762011" y="1918894"/>
            <a:ext cx="6733647"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4" name="3 İçerik Yer Tutucusu"/>
          <p:cNvSpPr>
            <a:spLocks noGrp="1"/>
          </p:cNvSpPr>
          <p:nvPr>
            <p:ph sz="half" idx="2"/>
          </p:nvPr>
        </p:nvSpPr>
        <p:spPr>
          <a:xfrm>
            <a:off x="762011" y="2718595"/>
            <a:ext cx="6733647"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7741709" y="1918894"/>
            <a:ext cx="6736291"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6" name="5 İçerik Yer Tutucusu"/>
          <p:cNvSpPr>
            <a:spLocks noGrp="1"/>
          </p:cNvSpPr>
          <p:nvPr>
            <p:ph sz="quarter" idx="4"/>
          </p:nvPr>
        </p:nvSpPr>
        <p:spPr>
          <a:xfrm>
            <a:off x="7741709" y="2718595"/>
            <a:ext cx="6736291"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9223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08038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45157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62001" y="341318"/>
            <a:ext cx="5013855" cy="1452562"/>
          </a:xfrm>
        </p:spPr>
        <p:txBody>
          <a:bodyPr anchor="b"/>
          <a:lstStyle>
            <a:lvl1pPr algn="l">
              <a:defRPr sz="3000" b="1"/>
            </a:lvl1pPr>
          </a:lstStyle>
          <a:p>
            <a:r>
              <a:rPr lang="tr-TR"/>
              <a:t>Asıl başlık stili için tıklatın</a:t>
            </a:r>
          </a:p>
        </p:txBody>
      </p:sp>
      <p:sp>
        <p:nvSpPr>
          <p:cNvPr id="3" name="2 İçerik Yer Tutucusu"/>
          <p:cNvSpPr>
            <a:spLocks noGrp="1"/>
          </p:cNvSpPr>
          <p:nvPr>
            <p:ph idx="1"/>
          </p:nvPr>
        </p:nvSpPr>
        <p:spPr>
          <a:xfrm>
            <a:off x="5958427" y="341315"/>
            <a:ext cx="8519583" cy="7316391"/>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762001" y="1793878"/>
            <a:ext cx="5013855" cy="5863829"/>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06428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987158" y="6000752"/>
            <a:ext cx="9144000" cy="708423"/>
          </a:xfrm>
        </p:spPr>
        <p:txBody>
          <a:bodyPr anchor="b"/>
          <a:lstStyle>
            <a:lvl1pPr algn="l">
              <a:defRPr sz="3000" b="1"/>
            </a:lvl1pPr>
          </a:lstStyle>
          <a:p>
            <a:r>
              <a:rPr lang="tr-TR"/>
              <a:t>Asıl başlık stili için tıklatın</a:t>
            </a:r>
          </a:p>
        </p:txBody>
      </p:sp>
      <p:sp>
        <p:nvSpPr>
          <p:cNvPr id="3" name="2 Resim Yer Tutucusu"/>
          <p:cNvSpPr>
            <a:spLocks noGrp="1"/>
          </p:cNvSpPr>
          <p:nvPr>
            <p:ph type="pic" idx="1"/>
          </p:nvPr>
        </p:nvSpPr>
        <p:spPr>
          <a:xfrm>
            <a:off x="2987158" y="765970"/>
            <a:ext cx="9144000" cy="5143500"/>
          </a:xfrm>
        </p:spPr>
        <p:txBody>
          <a:bodyPr/>
          <a:lstStyle>
            <a:lvl1pPr marL="0" indent="0">
              <a:buNone/>
              <a:defRPr sz="4800"/>
            </a:lvl1pPr>
            <a:lvl2pPr marL="691149" indent="0">
              <a:buNone/>
              <a:defRPr sz="4200"/>
            </a:lvl2pPr>
            <a:lvl3pPr marL="1382298" indent="0">
              <a:buNone/>
              <a:defRPr sz="3600"/>
            </a:lvl3pPr>
            <a:lvl4pPr marL="2073448" indent="0">
              <a:buNone/>
              <a:defRPr sz="3000"/>
            </a:lvl4pPr>
            <a:lvl5pPr marL="2764597" indent="0">
              <a:buNone/>
              <a:defRPr sz="3000"/>
            </a:lvl5pPr>
            <a:lvl6pPr marL="3455746" indent="0">
              <a:buNone/>
              <a:defRPr sz="3000"/>
            </a:lvl6pPr>
            <a:lvl7pPr marL="4146895" indent="0">
              <a:buNone/>
              <a:defRPr sz="3000"/>
            </a:lvl7pPr>
            <a:lvl8pPr marL="4838045" indent="0">
              <a:buNone/>
              <a:defRPr sz="3000"/>
            </a:lvl8pPr>
            <a:lvl9pPr marL="5529194" indent="0">
              <a:buNone/>
              <a:defRPr sz="3000"/>
            </a:lvl9pPr>
          </a:lstStyle>
          <a:p>
            <a:endParaRPr lang="tr-TR"/>
          </a:p>
        </p:txBody>
      </p:sp>
      <p:sp>
        <p:nvSpPr>
          <p:cNvPr id="4" name="3 Metin Yer Tutucusu"/>
          <p:cNvSpPr>
            <a:spLocks noGrp="1"/>
          </p:cNvSpPr>
          <p:nvPr>
            <p:ph type="body" sz="half" idx="2"/>
          </p:nvPr>
        </p:nvSpPr>
        <p:spPr>
          <a:xfrm>
            <a:off x="2987158" y="6709175"/>
            <a:ext cx="9144000" cy="1006075"/>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69579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66713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11049009" y="343308"/>
            <a:ext cx="3429001" cy="7314404"/>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762007" y="343308"/>
            <a:ext cx="10032999" cy="731440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4845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1143000" y="2663035"/>
            <a:ext cx="12954001" cy="1837531"/>
          </a:xfrm>
        </p:spPr>
        <p:txBody>
          <a:bodyPr/>
          <a:lstStyle/>
          <a:p>
            <a:r>
              <a:rPr lang="tr-TR"/>
              <a:t>Asıl başlık stili için tıklatın</a:t>
            </a:r>
          </a:p>
        </p:txBody>
      </p:sp>
      <p:sp>
        <p:nvSpPr>
          <p:cNvPr id="3" name="2 Alt Başlık"/>
          <p:cNvSpPr>
            <a:spLocks noGrp="1"/>
          </p:cNvSpPr>
          <p:nvPr>
            <p:ph type="subTitle" idx="1"/>
          </p:nvPr>
        </p:nvSpPr>
        <p:spPr>
          <a:xfrm>
            <a:off x="2286012" y="4857751"/>
            <a:ext cx="10667999" cy="2190749"/>
          </a:xfrm>
        </p:spPr>
        <p:txBody>
          <a:bodyPr/>
          <a:lstStyle>
            <a:lvl1pPr marL="0" indent="0" algn="ctr">
              <a:buNone/>
              <a:defRPr>
                <a:solidFill>
                  <a:schemeClr val="tx1">
                    <a:tint val="75000"/>
                  </a:schemeClr>
                </a:solidFill>
              </a:defRPr>
            </a:lvl1pPr>
            <a:lvl2pPr marL="691149" indent="0" algn="ctr">
              <a:buNone/>
              <a:defRPr>
                <a:solidFill>
                  <a:schemeClr val="tx1">
                    <a:tint val="75000"/>
                  </a:schemeClr>
                </a:solidFill>
              </a:defRPr>
            </a:lvl2pPr>
            <a:lvl3pPr marL="1382298" indent="0" algn="ctr">
              <a:buNone/>
              <a:defRPr>
                <a:solidFill>
                  <a:schemeClr val="tx1">
                    <a:tint val="75000"/>
                  </a:schemeClr>
                </a:solidFill>
              </a:defRPr>
            </a:lvl3pPr>
            <a:lvl4pPr marL="2073448" indent="0" algn="ctr">
              <a:buNone/>
              <a:defRPr>
                <a:solidFill>
                  <a:schemeClr val="tx1">
                    <a:tint val="75000"/>
                  </a:schemeClr>
                </a:solidFill>
              </a:defRPr>
            </a:lvl4pPr>
            <a:lvl5pPr marL="2764597" indent="0" algn="ctr">
              <a:buNone/>
              <a:defRPr>
                <a:solidFill>
                  <a:schemeClr val="tx1">
                    <a:tint val="75000"/>
                  </a:schemeClr>
                </a:solidFill>
              </a:defRPr>
            </a:lvl5pPr>
            <a:lvl6pPr marL="3455746" indent="0" algn="ctr">
              <a:buNone/>
              <a:defRPr>
                <a:solidFill>
                  <a:schemeClr val="tx1">
                    <a:tint val="75000"/>
                  </a:schemeClr>
                </a:solidFill>
              </a:defRPr>
            </a:lvl6pPr>
            <a:lvl7pPr marL="4146895" indent="0" algn="ctr">
              <a:buNone/>
              <a:defRPr>
                <a:solidFill>
                  <a:schemeClr val="tx1">
                    <a:tint val="75000"/>
                  </a:schemeClr>
                </a:solidFill>
              </a:defRPr>
            </a:lvl7pPr>
            <a:lvl8pPr marL="4838045" indent="0" algn="ctr">
              <a:buNone/>
              <a:defRPr>
                <a:solidFill>
                  <a:schemeClr val="tx1">
                    <a:tint val="75000"/>
                  </a:schemeClr>
                </a:solidFill>
              </a:defRPr>
            </a:lvl8pPr>
            <a:lvl9pPr marL="5529194"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26575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78073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203855" y="5508633"/>
            <a:ext cx="12954001" cy="1702592"/>
          </a:xfrm>
        </p:spPr>
        <p:txBody>
          <a:bodyPr anchor="t"/>
          <a:lstStyle>
            <a:lvl1pPr algn="l">
              <a:defRPr sz="6000" b="1" cap="all"/>
            </a:lvl1pPr>
          </a:lstStyle>
          <a:p>
            <a:r>
              <a:rPr lang="tr-TR"/>
              <a:t>Asıl başlık stili için tıklatın</a:t>
            </a:r>
          </a:p>
        </p:txBody>
      </p:sp>
      <p:sp>
        <p:nvSpPr>
          <p:cNvPr id="3" name="2 Metin Yer Tutucusu"/>
          <p:cNvSpPr>
            <a:spLocks noGrp="1"/>
          </p:cNvSpPr>
          <p:nvPr>
            <p:ph type="body" idx="1"/>
          </p:nvPr>
        </p:nvSpPr>
        <p:spPr>
          <a:xfrm>
            <a:off x="1203855" y="3633395"/>
            <a:ext cx="12954001" cy="1875235"/>
          </a:xfrm>
        </p:spPr>
        <p:txBody>
          <a:bodyPr anchor="b"/>
          <a:lstStyle>
            <a:lvl1pPr marL="0" indent="0">
              <a:buNone/>
              <a:defRPr sz="3000">
                <a:solidFill>
                  <a:schemeClr val="tx1">
                    <a:tint val="75000"/>
                  </a:schemeClr>
                </a:solidFill>
              </a:defRPr>
            </a:lvl1pPr>
            <a:lvl2pPr marL="691149" indent="0">
              <a:buNone/>
              <a:defRPr sz="2700">
                <a:solidFill>
                  <a:schemeClr val="tx1">
                    <a:tint val="75000"/>
                  </a:schemeClr>
                </a:solidFill>
              </a:defRPr>
            </a:lvl2pPr>
            <a:lvl3pPr marL="1382298" indent="0">
              <a:buNone/>
              <a:defRPr sz="2400">
                <a:solidFill>
                  <a:schemeClr val="tx1">
                    <a:tint val="75000"/>
                  </a:schemeClr>
                </a:solidFill>
              </a:defRPr>
            </a:lvl3pPr>
            <a:lvl4pPr marL="2073448" indent="0">
              <a:buNone/>
              <a:defRPr sz="2100">
                <a:solidFill>
                  <a:schemeClr val="tx1">
                    <a:tint val="75000"/>
                  </a:schemeClr>
                </a:solidFill>
              </a:defRPr>
            </a:lvl4pPr>
            <a:lvl5pPr marL="2764597" indent="0">
              <a:buNone/>
              <a:defRPr sz="2100">
                <a:solidFill>
                  <a:schemeClr val="tx1">
                    <a:tint val="75000"/>
                  </a:schemeClr>
                </a:solidFill>
              </a:defRPr>
            </a:lvl5pPr>
            <a:lvl6pPr marL="3455746" indent="0">
              <a:buNone/>
              <a:defRPr sz="2100">
                <a:solidFill>
                  <a:schemeClr val="tx1">
                    <a:tint val="75000"/>
                  </a:schemeClr>
                </a:solidFill>
              </a:defRPr>
            </a:lvl6pPr>
            <a:lvl7pPr marL="4146895" indent="0">
              <a:buNone/>
              <a:defRPr sz="2100">
                <a:solidFill>
                  <a:schemeClr val="tx1">
                    <a:tint val="75000"/>
                  </a:schemeClr>
                </a:solidFill>
              </a:defRPr>
            </a:lvl7pPr>
            <a:lvl8pPr marL="4838045" indent="0">
              <a:buNone/>
              <a:defRPr sz="2100">
                <a:solidFill>
                  <a:schemeClr val="tx1">
                    <a:tint val="75000"/>
                  </a:schemeClr>
                </a:solidFill>
              </a:defRPr>
            </a:lvl8pPr>
            <a:lvl9pPr marL="5529194" indent="0">
              <a:buNone/>
              <a:defRPr sz="21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9557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762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7747000" y="2000251"/>
            <a:ext cx="6731000" cy="5657452"/>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25713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762011" y="1918894"/>
            <a:ext cx="6733647"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4" name="3 İçerik Yer Tutucusu"/>
          <p:cNvSpPr>
            <a:spLocks noGrp="1"/>
          </p:cNvSpPr>
          <p:nvPr>
            <p:ph sz="half" idx="2"/>
          </p:nvPr>
        </p:nvSpPr>
        <p:spPr>
          <a:xfrm>
            <a:off x="762011" y="2718595"/>
            <a:ext cx="6733647"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7741709" y="1918894"/>
            <a:ext cx="6736291" cy="799702"/>
          </a:xfrm>
        </p:spPr>
        <p:txBody>
          <a:bodyPr anchor="b"/>
          <a:lstStyle>
            <a:lvl1pPr marL="0" indent="0">
              <a:buNone/>
              <a:defRPr sz="3600" b="1"/>
            </a:lvl1pPr>
            <a:lvl2pPr marL="691149" indent="0">
              <a:buNone/>
              <a:defRPr sz="3000" b="1"/>
            </a:lvl2pPr>
            <a:lvl3pPr marL="1382298" indent="0">
              <a:buNone/>
              <a:defRPr sz="2700" b="1"/>
            </a:lvl3pPr>
            <a:lvl4pPr marL="2073448" indent="0">
              <a:buNone/>
              <a:defRPr sz="2400" b="1"/>
            </a:lvl4pPr>
            <a:lvl5pPr marL="2764597" indent="0">
              <a:buNone/>
              <a:defRPr sz="2400" b="1"/>
            </a:lvl5pPr>
            <a:lvl6pPr marL="3455746" indent="0">
              <a:buNone/>
              <a:defRPr sz="2400" b="1"/>
            </a:lvl6pPr>
            <a:lvl7pPr marL="4146895" indent="0">
              <a:buNone/>
              <a:defRPr sz="2400" b="1"/>
            </a:lvl7pPr>
            <a:lvl8pPr marL="4838045" indent="0">
              <a:buNone/>
              <a:defRPr sz="2400" b="1"/>
            </a:lvl8pPr>
            <a:lvl9pPr marL="5529194" indent="0">
              <a:buNone/>
              <a:defRPr sz="2400" b="1"/>
            </a:lvl9pPr>
          </a:lstStyle>
          <a:p>
            <a:pPr lvl="0"/>
            <a:r>
              <a:rPr lang="tr-TR"/>
              <a:t>Asıl metin stillerini düzenlemek için tıklatın</a:t>
            </a:r>
          </a:p>
        </p:txBody>
      </p:sp>
      <p:sp>
        <p:nvSpPr>
          <p:cNvPr id="6" name="5 İçerik Yer Tutucusu"/>
          <p:cNvSpPr>
            <a:spLocks noGrp="1"/>
          </p:cNvSpPr>
          <p:nvPr>
            <p:ph sz="quarter" idx="4"/>
          </p:nvPr>
        </p:nvSpPr>
        <p:spPr>
          <a:xfrm>
            <a:off x="7741709" y="2718595"/>
            <a:ext cx="6736291" cy="493911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62602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66875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98510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62001" y="341318"/>
            <a:ext cx="5013855" cy="1452562"/>
          </a:xfrm>
        </p:spPr>
        <p:txBody>
          <a:bodyPr anchor="b"/>
          <a:lstStyle>
            <a:lvl1pPr algn="l">
              <a:defRPr sz="3000" b="1"/>
            </a:lvl1pPr>
          </a:lstStyle>
          <a:p>
            <a:r>
              <a:rPr lang="tr-TR"/>
              <a:t>Asıl başlık stili için tıklatın</a:t>
            </a:r>
          </a:p>
        </p:txBody>
      </p:sp>
      <p:sp>
        <p:nvSpPr>
          <p:cNvPr id="3" name="2 İçerik Yer Tutucusu"/>
          <p:cNvSpPr>
            <a:spLocks noGrp="1"/>
          </p:cNvSpPr>
          <p:nvPr>
            <p:ph idx="1"/>
          </p:nvPr>
        </p:nvSpPr>
        <p:spPr>
          <a:xfrm>
            <a:off x="5958427" y="341315"/>
            <a:ext cx="8519583" cy="7316391"/>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762001" y="1793878"/>
            <a:ext cx="5013855" cy="5863829"/>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2936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987158" y="6000752"/>
            <a:ext cx="9144000" cy="708423"/>
          </a:xfrm>
        </p:spPr>
        <p:txBody>
          <a:bodyPr anchor="b"/>
          <a:lstStyle>
            <a:lvl1pPr algn="l">
              <a:defRPr sz="3000" b="1"/>
            </a:lvl1pPr>
          </a:lstStyle>
          <a:p>
            <a:r>
              <a:rPr lang="tr-TR"/>
              <a:t>Asıl başlık stili için tıklatın</a:t>
            </a:r>
          </a:p>
        </p:txBody>
      </p:sp>
      <p:sp>
        <p:nvSpPr>
          <p:cNvPr id="3" name="2 Resim Yer Tutucusu"/>
          <p:cNvSpPr>
            <a:spLocks noGrp="1"/>
          </p:cNvSpPr>
          <p:nvPr>
            <p:ph type="pic" idx="1"/>
          </p:nvPr>
        </p:nvSpPr>
        <p:spPr>
          <a:xfrm>
            <a:off x="2987158" y="765970"/>
            <a:ext cx="9144000" cy="5143500"/>
          </a:xfrm>
        </p:spPr>
        <p:txBody>
          <a:bodyPr/>
          <a:lstStyle>
            <a:lvl1pPr marL="0" indent="0">
              <a:buNone/>
              <a:defRPr sz="4800"/>
            </a:lvl1pPr>
            <a:lvl2pPr marL="691149" indent="0">
              <a:buNone/>
              <a:defRPr sz="4200"/>
            </a:lvl2pPr>
            <a:lvl3pPr marL="1382298" indent="0">
              <a:buNone/>
              <a:defRPr sz="3600"/>
            </a:lvl3pPr>
            <a:lvl4pPr marL="2073448" indent="0">
              <a:buNone/>
              <a:defRPr sz="3000"/>
            </a:lvl4pPr>
            <a:lvl5pPr marL="2764597" indent="0">
              <a:buNone/>
              <a:defRPr sz="3000"/>
            </a:lvl5pPr>
            <a:lvl6pPr marL="3455746" indent="0">
              <a:buNone/>
              <a:defRPr sz="3000"/>
            </a:lvl6pPr>
            <a:lvl7pPr marL="4146895" indent="0">
              <a:buNone/>
              <a:defRPr sz="3000"/>
            </a:lvl7pPr>
            <a:lvl8pPr marL="4838045" indent="0">
              <a:buNone/>
              <a:defRPr sz="3000"/>
            </a:lvl8pPr>
            <a:lvl9pPr marL="5529194" indent="0">
              <a:buNone/>
              <a:defRPr sz="3000"/>
            </a:lvl9pPr>
          </a:lstStyle>
          <a:p>
            <a:endParaRPr lang="tr-TR"/>
          </a:p>
        </p:txBody>
      </p:sp>
      <p:sp>
        <p:nvSpPr>
          <p:cNvPr id="4" name="3 Metin Yer Tutucusu"/>
          <p:cNvSpPr>
            <a:spLocks noGrp="1"/>
          </p:cNvSpPr>
          <p:nvPr>
            <p:ph type="body" sz="half" idx="2"/>
          </p:nvPr>
        </p:nvSpPr>
        <p:spPr>
          <a:xfrm>
            <a:off x="2987158" y="6709175"/>
            <a:ext cx="9144000" cy="1006075"/>
          </a:xfrm>
        </p:spPr>
        <p:txBody>
          <a:bodyPr/>
          <a:lstStyle>
            <a:lvl1pPr marL="0" indent="0">
              <a:buNone/>
              <a:defRPr sz="2100"/>
            </a:lvl1pPr>
            <a:lvl2pPr marL="691149" indent="0">
              <a:buNone/>
              <a:defRPr sz="1800"/>
            </a:lvl2pPr>
            <a:lvl3pPr marL="1382298" indent="0">
              <a:buNone/>
              <a:defRPr sz="1500"/>
            </a:lvl3pPr>
            <a:lvl4pPr marL="2073448" indent="0">
              <a:buNone/>
              <a:defRPr sz="1400"/>
            </a:lvl4pPr>
            <a:lvl5pPr marL="2764597" indent="0">
              <a:buNone/>
              <a:defRPr sz="1400"/>
            </a:lvl5pPr>
            <a:lvl6pPr marL="3455746" indent="0">
              <a:buNone/>
              <a:defRPr sz="1400"/>
            </a:lvl6pPr>
            <a:lvl7pPr marL="4146895" indent="0">
              <a:buNone/>
              <a:defRPr sz="1400"/>
            </a:lvl7pPr>
            <a:lvl8pPr marL="4838045" indent="0">
              <a:buNone/>
              <a:defRPr sz="1400"/>
            </a:lvl8pPr>
            <a:lvl9pPr marL="5529194" indent="0">
              <a:buNone/>
              <a:defRPr sz="14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13829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34057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11049009" y="343308"/>
            <a:ext cx="3429001" cy="7314404"/>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762007" y="343308"/>
            <a:ext cx="10032999" cy="731440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14092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stretch>
            <a:fillRect t="-19000" b="-19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762011" y="343299"/>
            <a:ext cx="13716001" cy="1428751"/>
          </a:xfrm>
          <a:prstGeom prst="rect">
            <a:avLst/>
          </a:prstGeom>
        </p:spPr>
        <p:txBody>
          <a:bodyPr vert="horz" lIns="138230" tIns="69115" rIns="138230" bIns="69115" rtlCol="0" anchor="ctr">
            <a:normAutofit/>
          </a:bodyPr>
          <a:lstStyle/>
          <a:p>
            <a:r>
              <a:rPr lang="tr-TR"/>
              <a:t>Asıl başlık stili için tıklatın</a:t>
            </a:r>
          </a:p>
        </p:txBody>
      </p:sp>
      <p:sp>
        <p:nvSpPr>
          <p:cNvPr id="3" name="2 Metin Yer Tutucusu"/>
          <p:cNvSpPr>
            <a:spLocks noGrp="1"/>
          </p:cNvSpPr>
          <p:nvPr>
            <p:ph type="body" idx="1"/>
          </p:nvPr>
        </p:nvSpPr>
        <p:spPr>
          <a:xfrm>
            <a:off x="762011" y="2000251"/>
            <a:ext cx="13716001" cy="5657452"/>
          </a:xfrm>
          <a:prstGeom prst="rect">
            <a:avLst/>
          </a:prstGeom>
        </p:spPr>
        <p:txBody>
          <a:bodyPr vert="horz" lIns="138230" tIns="69115" rIns="138230" bIns="69115"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762001" y="7945442"/>
            <a:ext cx="3556000" cy="456404"/>
          </a:xfrm>
          <a:prstGeom prst="rect">
            <a:avLst/>
          </a:prstGeom>
        </p:spPr>
        <p:txBody>
          <a:bodyPr vert="horz" lIns="138230" tIns="69115" rIns="138230" bIns="69115" rtlCol="0" anchor="ctr"/>
          <a:lstStyle>
            <a:lvl1pPr algn="l">
              <a:defRPr sz="1800">
                <a:solidFill>
                  <a:schemeClr val="tx1">
                    <a:tint val="75000"/>
                  </a:schemeClr>
                </a:solidFill>
              </a:defRPr>
            </a:lvl1pPr>
          </a:lstStyle>
          <a:p>
            <a:fld id="{A23720DD-5B6D-40BF-8493-A6B52D484E6B}" type="datetimeFigureOut">
              <a:rPr lang="tr-TR" smtClean="0"/>
              <a:t>24.09.2024</a:t>
            </a:fld>
            <a:endParaRPr lang="tr-TR"/>
          </a:p>
        </p:txBody>
      </p:sp>
      <p:sp>
        <p:nvSpPr>
          <p:cNvPr id="5" name="4 Altbilgi Yer Tutucusu"/>
          <p:cNvSpPr>
            <a:spLocks noGrp="1"/>
          </p:cNvSpPr>
          <p:nvPr>
            <p:ph type="ftr" sz="quarter" idx="3"/>
          </p:nvPr>
        </p:nvSpPr>
        <p:spPr>
          <a:xfrm>
            <a:off x="5207001" y="7945442"/>
            <a:ext cx="4826000" cy="456404"/>
          </a:xfrm>
          <a:prstGeom prst="rect">
            <a:avLst/>
          </a:prstGeom>
        </p:spPr>
        <p:txBody>
          <a:bodyPr vert="horz" lIns="138230" tIns="69115" rIns="138230" bIns="69115" rtlCol="0" anchor="ctr"/>
          <a:lstStyle>
            <a:lvl1pPr algn="ctr">
              <a:defRPr sz="18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10922000" y="7945442"/>
            <a:ext cx="3556000" cy="456404"/>
          </a:xfrm>
          <a:prstGeom prst="rect">
            <a:avLst/>
          </a:prstGeom>
        </p:spPr>
        <p:txBody>
          <a:bodyPr vert="horz" lIns="138230" tIns="69115" rIns="138230" bIns="69115" rtlCol="0" anchor="ctr"/>
          <a:lstStyle>
            <a:lvl1pPr algn="r">
              <a:defRPr sz="18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xStyles>
    <p:titleStyle>
      <a:lvl1pPr algn="ctr" defTabSz="1382298" rtl="0" eaLnBrk="1" latinLnBrk="0" hangingPunct="1">
        <a:spcBef>
          <a:spcPct val="0"/>
        </a:spcBef>
        <a:buNone/>
        <a:defRPr sz="6700" kern="1200">
          <a:solidFill>
            <a:schemeClr val="tx1"/>
          </a:solidFill>
          <a:latin typeface="+mj-lt"/>
          <a:ea typeface="+mj-ea"/>
          <a:cs typeface="+mj-cs"/>
        </a:defRPr>
      </a:lvl1pPr>
    </p:titleStyle>
    <p:bodyStyle>
      <a:lvl1pPr marL="518362" indent="-518362" algn="l" defTabSz="1382298"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23118" indent="-431968" algn="l" defTabSz="1382298"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27873" indent="-345575" algn="l" defTabSz="1382298"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1902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11017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801321"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92470"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8361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7476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stretch>
            <a:fillRect t="-19000" b="-19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762011" y="343299"/>
            <a:ext cx="13716001" cy="1428751"/>
          </a:xfrm>
          <a:prstGeom prst="rect">
            <a:avLst/>
          </a:prstGeom>
        </p:spPr>
        <p:txBody>
          <a:bodyPr vert="horz" lIns="138230" tIns="69115" rIns="138230" bIns="69115" rtlCol="0" anchor="ctr">
            <a:normAutofit/>
          </a:bodyPr>
          <a:lstStyle/>
          <a:p>
            <a:r>
              <a:rPr lang="tr-TR"/>
              <a:t>Asıl başlık stili için tıklatın</a:t>
            </a:r>
          </a:p>
        </p:txBody>
      </p:sp>
      <p:sp>
        <p:nvSpPr>
          <p:cNvPr id="3" name="2 Metin Yer Tutucusu"/>
          <p:cNvSpPr>
            <a:spLocks noGrp="1"/>
          </p:cNvSpPr>
          <p:nvPr>
            <p:ph type="body" idx="1"/>
          </p:nvPr>
        </p:nvSpPr>
        <p:spPr>
          <a:xfrm>
            <a:off x="762011" y="2000251"/>
            <a:ext cx="13716001" cy="5657452"/>
          </a:xfrm>
          <a:prstGeom prst="rect">
            <a:avLst/>
          </a:prstGeom>
        </p:spPr>
        <p:txBody>
          <a:bodyPr vert="horz" lIns="138230" tIns="69115" rIns="138230" bIns="69115"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762001" y="7945442"/>
            <a:ext cx="3556000" cy="456404"/>
          </a:xfrm>
          <a:prstGeom prst="rect">
            <a:avLst/>
          </a:prstGeom>
        </p:spPr>
        <p:txBody>
          <a:bodyPr vert="horz" lIns="138230" tIns="69115" rIns="138230" bIns="69115" rtlCol="0" anchor="ctr"/>
          <a:lstStyle>
            <a:lvl1pPr algn="l">
              <a:defRPr sz="1800">
                <a:solidFill>
                  <a:schemeClr val="tx1">
                    <a:tint val="75000"/>
                  </a:schemeClr>
                </a:solidFill>
              </a:defRPr>
            </a:lvl1p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3"/>
          </p:nvPr>
        </p:nvSpPr>
        <p:spPr>
          <a:xfrm>
            <a:off x="5207001" y="7945442"/>
            <a:ext cx="4826000" cy="456404"/>
          </a:xfrm>
          <a:prstGeom prst="rect">
            <a:avLst/>
          </a:prstGeom>
        </p:spPr>
        <p:txBody>
          <a:bodyPr vert="horz" lIns="138230" tIns="69115" rIns="138230" bIns="69115" rtlCol="0" anchor="ctr"/>
          <a:lstStyle>
            <a:lvl1pPr algn="ctr">
              <a:defRPr sz="18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10922000" y="7945442"/>
            <a:ext cx="3556000" cy="456404"/>
          </a:xfrm>
          <a:prstGeom prst="rect">
            <a:avLst/>
          </a:prstGeom>
        </p:spPr>
        <p:txBody>
          <a:bodyPr vert="horz" lIns="138230" tIns="69115" rIns="138230" bIns="69115" rtlCol="0" anchor="ctr"/>
          <a:lstStyle>
            <a:lvl1pPr algn="r">
              <a:defRPr sz="1800">
                <a:solidFill>
                  <a:schemeClr val="tx1">
                    <a:tint val="75000"/>
                  </a:schemeClr>
                </a:solidFill>
              </a:defRPr>
            </a:lvl1p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9678330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xStyles>
    <p:titleStyle>
      <a:lvl1pPr algn="ctr" defTabSz="1382298" rtl="0" eaLnBrk="1" latinLnBrk="0" hangingPunct="1">
        <a:spcBef>
          <a:spcPct val="0"/>
        </a:spcBef>
        <a:buNone/>
        <a:defRPr sz="6700" kern="1200">
          <a:solidFill>
            <a:schemeClr val="tx1"/>
          </a:solidFill>
          <a:latin typeface="+mj-lt"/>
          <a:ea typeface="+mj-ea"/>
          <a:cs typeface="+mj-cs"/>
        </a:defRPr>
      </a:lvl1pPr>
    </p:titleStyle>
    <p:bodyStyle>
      <a:lvl1pPr marL="518362" indent="-518362" algn="l" defTabSz="1382298"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23118" indent="-431968" algn="l" defTabSz="1382298"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27873" indent="-345575" algn="l" defTabSz="1382298"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1902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11017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801321"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92470"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8361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7476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stretch>
            <a:fillRect t="-19000" b="-19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762011" y="343299"/>
            <a:ext cx="13716001" cy="1428751"/>
          </a:xfrm>
          <a:prstGeom prst="rect">
            <a:avLst/>
          </a:prstGeom>
        </p:spPr>
        <p:txBody>
          <a:bodyPr vert="horz" lIns="138230" tIns="69115" rIns="138230" bIns="69115" rtlCol="0" anchor="ctr">
            <a:normAutofit/>
          </a:bodyPr>
          <a:lstStyle/>
          <a:p>
            <a:r>
              <a:rPr lang="tr-TR"/>
              <a:t>Asıl başlık stili için tıklatın</a:t>
            </a:r>
          </a:p>
        </p:txBody>
      </p:sp>
      <p:sp>
        <p:nvSpPr>
          <p:cNvPr id="3" name="2 Metin Yer Tutucusu"/>
          <p:cNvSpPr>
            <a:spLocks noGrp="1"/>
          </p:cNvSpPr>
          <p:nvPr>
            <p:ph type="body" idx="1"/>
          </p:nvPr>
        </p:nvSpPr>
        <p:spPr>
          <a:xfrm>
            <a:off x="762011" y="2000251"/>
            <a:ext cx="13716001" cy="5657452"/>
          </a:xfrm>
          <a:prstGeom prst="rect">
            <a:avLst/>
          </a:prstGeom>
        </p:spPr>
        <p:txBody>
          <a:bodyPr vert="horz" lIns="138230" tIns="69115" rIns="138230" bIns="69115"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762001" y="7945442"/>
            <a:ext cx="3556000" cy="456404"/>
          </a:xfrm>
          <a:prstGeom prst="rect">
            <a:avLst/>
          </a:prstGeom>
        </p:spPr>
        <p:txBody>
          <a:bodyPr vert="horz" lIns="138230" tIns="69115" rIns="138230" bIns="69115" rtlCol="0" anchor="ctr"/>
          <a:lstStyle>
            <a:lvl1pPr algn="l">
              <a:defRPr sz="1800">
                <a:solidFill>
                  <a:schemeClr val="tx1">
                    <a:tint val="75000"/>
                  </a:schemeClr>
                </a:solidFill>
              </a:defRPr>
            </a:lvl1p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3"/>
          </p:nvPr>
        </p:nvSpPr>
        <p:spPr>
          <a:xfrm>
            <a:off x="5207001" y="7945442"/>
            <a:ext cx="4826000" cy="456404"/>
          </a:xfrm>
          <a:prstGeom prst="rect">
            <a:avLst/>
          </a:prstGeom>
        </p:spPr>
        <p:txBody>
          <a:bodyPr vert="horz" lIns="138230" tIns="69115" rIns="138230" bIns="69115" rtlCol="0" anchor="ctr"/>
          <a:lstStyle>
            <a:lvl1pPr algn="ctr">
              <a:defRPr sz="18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10922000" y="7945442"/>
            <a:ext cx="3556000" cy="456404"/>
          </a:xfrm>
          <a:prstGeom prst="rect">
            <a:avLst/>
          </a:prstGeom>
        </p:spPr>
        <p:txBody>
          <a:bodyPr vert="horz" lIns="138230" tIns="69115" rIns="138230" bIns="69115" rtlCol="0" anchor="ctr"/>
          <a:lstStyle>
            <a:lvl1pPr algn="r">
              <a:defRPr sz="1800">
                <a:solidFill>
                  <a:schemeClr val="tx1">
                    <a:tint val="75000"/>
                  </a:schemeClr>
                </a:solidFill>
              </a:defRPr>
            </a:lvl1p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9678330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xStyles>
    <p:titleStyle>
      <a:lvl1pPr algn="ctr" defTabSz="1382298" rtl="0" eaLnBrk="1" latinLnBrk="0" hangingPunct="1">
        <a:spcBef>
          <a:spcPct val="0"/>
        </a:spcBef>
        <a:buNone/>
        <a:defRPr sz="6700" kern="1200">
          <a:solidFill>
            <a:schemeClr val="tx1"/>
          </a:solidFill>
          <a:latin typeface="+mj-lt"/>
          <a:ea typeface="+mj-ea"/>
          <a:cs typeface="+mj-cs"/>
        </a:defRPr>
      </a:lvl1pPr>
    </p:titleStyle>
    <p:bodyStyle>
      <a:lvl1pPr marL="518362" indent="-518362" algn="l" defTabSz="1382298"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23118" indent="-431968" algn="l" defTabSz="1382298"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27873" indent="-345575" algn="l" defTabSz="1382298"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1902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11017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801321"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92470"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8361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7476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stretch>
            <a:fillRect t="-19000" b="-19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762011" y="343299"/>
            <a:ext cx="13716001" cy="1428751"/>
          </a:xfrm>
          <a:prstGeom prst="rect">
            <a:avLst/>
          </a:prstGeom>
        </p:spPr>
        <p:txBody>
          <a:bodyPr vert="horz" lIns="138230" tIns="69115" rIns="138230" bIns="69115" rtlCol="0" anchor="ctr">
            <a:normAutofit/>
          </a:bodyPr>
          <a:lstStyle/>
          <a:p>
            <a:r>
              <a:rPr lang="tr-TR"/>
              <a:t>Asıl başlık stili için tıklatın</a:t>
            </a:r>
          </a:p>
        </p:txBody>
      </p:sp>
      <p:sp>
        <p:nvSpPr>
          <p:cNvPr id="3" name="2 Metin Yer Tutucusu"/>
          <p:cNvSpPr>
            <a:spLocks noGrp="1"/>
          </p:cNvSpPr>
          <p:nvPr>
            <p:ph type="body" idx="1"/>
          </p:nvPr>
        </p:nvSpPr>
        <p:spPr>
          <a:xfrm>
            <a:off x="762011" y="2000251"/>
            <a:ext cx="13716001" cy="5657452"/>
          </a:xfrm>
          <a:prstGeom prst="rect">
            <a:avLst/>
          </a:prstGeom>
        </p:spPr>
        <p:txBody>
          <a:bodyPr vert="horz" lIns="138230" tIns="69115" rIns="138230" bIns="69115"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762001" y="7945442"/>
            <a:ext cx="3556000" cy="456404"/>
          </a:xfrm>
          <a:prstGeom prst="rect">
            <a:avLst/>
          </a:prstGeom>
        </p:spPr>
        <p:txBody>
          <a:bodyPr vert="horz" lIns="138230" tIns="69115" rIns="138230" bIns="69115" rtlCol="0" anchor="ctr"/>
          <a:lstStyle>
            <a:lvl1pPr algn="l">
              <a:defRPr sz="1800">
                <a:solidFill>
                  <a:schemeClr val="tx1">
                    <a:tint val="75000"/>
                  </a:schemeClr>
                </a:solidFill>
              </a:defRPr>
            </a:lvl1pPr>
          </a:lstStyle>
          <a:p>
            <a:fld id="{A23720DD-5B6D-40BF-8493-A6B52D484E6B}" type="datetimeFigureOut">
              <a:rPr lang="tr-TR" smtClean="0">
                <a:solidFill>
                  <a:prstClr val="black">
                    <a:tint val="75000"/>
                  </a:prstClr>
                </a:solidFill>
              </a:rPr>
              <a:pPr/>
              <a:t>24.09.2024</a:t>
            </a:fld>
            <a:endParaRPr lang="tr-TR">
              <a:solidFill>
                <a:prstClr val="black">
                  <a:tint val="75000"/>
                </a:prstClr>
              </a:solidFill>
            </a:endParaRPr>
          </a:p>
        </p:txBody>
      </p:sp>
      <p:sp>
        <p:nvSpPr>
          <p:cNvPr id="5" name="4 Altbilgi Yer Tutucusu"/>
          <p:cNvSpPr>
            <a:spLocks noGrp="1"/>
          </p:cNvSpPr>
          <p:nvPr>
            <p:ph type="ftr" sz="quarter" idx="3"/>
          </p:nvPr>
        </p:nvSpPr>
        <p:spPr>
          <a:xfrm>
            <a:off x="5207001" y="7945442"/>
            <a:ext cx="4826000" cy="456404"/>
          </a:xfrm>
          <a:prstGeom prst="rect">
            <a:avLst/>
          </a:prstGeom>
        </p:spPr>
        <p:txBody>
          <a:bodyPr vert="horz" lIns="138230" tIns="69115" rIns="138230" bIns="69115" rtlCol="0" anchor="ctr"/>
          <a:lstStyle>
            <a:lvl1pPr algn="ctr">
              <a:defRPr sz="18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10922000" y="7945442"/>
            <a:ext cx="3556000" cy="456404"/>
          </a:xfrm>
          <a:prstGeom prst="rect">
            <a:avLst/>
          </a:prstGeom>
        </p:spPr>
        <p:txBody>
          <a:bodyPr vert="horz" lIns="138230" tIns="69115" rIns="138230" bIns="69115" rtlCol="0" anchor="ctr"/>
          <a:lstStyle>
            <a:lvl1pPr algn="r">
              <a:defRPr sz="1800">
                <a:solidFill>
                  <a:schemeClr val="tx1">
                    <a:tint val="75000"/>
                  </a:schemeClr>
                </a:solidFill>
              </a:defRPr>
            </a:lvl1pPr>
          </a:lstStyle>
          <a:p>
            <a:fld id="{F302176B-0E47-46AC-8F43-DAB4B8A37D06}"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1237983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xStyles>
    <p:titleStyle>
      <a:lvl1pPr algn="ctr" defTabSz="1382298" rtl="0" eaLnBrk="1" latinLnBrk="0" hangingPunct="1">
        <a:spcBef>
          <a:spcPct val="0"/>
        </a:spcBef>
        <a:buNone/>
        <a:defRPr sz="6700" kern="1200">
          <a:solidFill>
            <a:schemeClr val="tx1"/>
          </a:solidFill>
          <a:latin typeface="+mj-lt"/>
          <a:ea typeface="+mj-ea"/>
          <a:cs typeface="+mj-cs"/>
        </a:defRPr>
      </a:lvl1pPr>
    </p:titleStyle>
    <p:bodyStyle>
      <a:lvl1pPr marL="518362" indent="-518362" algn="l" defTabSz="1382298"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23118" indent="-431968" algn="l" defTabSz="1382298"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27873" indent="-345575" algn="l" defTabSz="1382298"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1902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110172"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801321"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92470"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8361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74769" indent="-345575" algn="l" defTabSz="1382298"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3" Type="http://schemas.openxmlformats.org/officeDocument/2006/relationships/slideLayout" Target="../slideLayouts/slideLayout1.xml"/><Relationship Id="rId7" Type="http://schemas.openxmlformats.org/officeDocument/2006/relationships/image" Target="../media/image14.jpeg"/><Relationship Id="rId12" Type="http://schemas.openxmlformats.org/officeDocument/2006/relationships/image" Target="../media/image18.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maps.app.goo.gl/cdZn1eZ9AC22KFPu9" TargetMode="External"/><Relationship Id="rId11" Type="http://schemas.openxmlformats.org/officeDocument/2006/relationships/image" Target="../media/image17.png"/><Relationship Id="rId5" Type="http://schemas.openxmlformats.org/officeDocument/2006/relationships/image" Target="../media/image13.jpeg"/><Relationship Id="rId15" Type="http://schemas.openxmlformats.org/officeDocument/2006/relationships/hyperlink" Target="https://maps.app.goo.gl/Xq9gv27kj5ce9C1W6" TargetMode="External"/><Relationship Id="rId10" Type="http://schemas.openxmlformats.org/officeDocument/2006/relationships/hyperlink" Target="https://youtu.be/J4KAJsAGXsE" TargetMode="External"/><Relationship Id="rId4" Type="http://schemas.openxmlformats.org/officeDocument/2006/relationships/notesSlide" Target="../notesSlides/notesSlide3.xml"/><Relationship Id="rId9" Type="http://schemas.openxmlformats.org/officeDocument/2006/relationships/image" Target="../media/image16.png"/><Relationship Id="rId14" Type="http://schemas.openxmlformats.org/officeDocument/2006/relationships/image" Target="../media/image20.sv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3.jpeg"/><Relationship Id="rId3" Type="http://schemas.openxmlformats.org/officeDocument/2006/relationships/slideLayout" Target="../slideLayouts/slideLayout2.xml"/><Relationship Id="rId7" Type="http://schemas.openxmlformats.org/officeDocument/2006/relationships/image" Target="../media/image22.png"/><Relationship Id="rId12" Type="http://schemas.microsoft.com/office/2007/relationships/diagramDrawing" Target="../diagrams/drawing2.xml"/><Relationship Id="rId17" Type="http://schemas.openxmlformats.org/officeDocument/2006/relationships/image" Target="../media/image18.svg"/><Relationship Id="rId2" Type="http://schemas.openxmlformats.org/officeDocument/2006/relationships/video" Target="../media/media2.mp4"/><Relationship Id="rId16" Type="http://schemas.openxmlformats.org/officeDocument/2006/relationships/image" Target="../media/image17.png"/><Relationship Id="rId1" Type="http://schemas.microsoft.com/office/2007/relationships/media" Target="../media/media2.mp4"/><Relationship Id="rId6" Type="http://schemas.microsoft.com/office/2007/relationships/hdphoto" Target="../media/hdphoto1.wdp"/><Relationship Id="rId11" Type="http://schemas.openxmlformats.org/officeDocument/2006/relationships/diagramColors" Target="../diagrams/colors2.xml"/><Relationship Id="rId5" Type="http://schemas.openxmlformats.org/officeDocument/2006/relationships/image" Target="../media/image21.png"/><Relationship Id="rId15" Type="http://schemas.openxmlformats.org/officeDocument/2006/relationships/hyperlink" Target="https://youtu.be/yzsL7xFGDY4" TargetMode="External"/><Relationship Id="rId10" Type="http://schemas.openxmlformats.org/officeDocument/2006/relationships/diagramQuickStyle" Target="../diagrams/quickStyle2.xml"/><Relationship Id="rId4" Type="http://schemas.openxmlformats.org/officeDocument/2006/relationships/notesSlide" Target="../notesSlides/notesSlide4.xml"/><Relationship Id="rId9" Type="http://schemas.openxmlformats.org/officeDocument/2006/relationships/diagramLayout" Target="../diagrams/layout2.xml"/><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13" Type="http://schemas.openxmlformats.org/officeDocument/2006/relationships/hyperlink" Target="https://youtu.be/DJGJ6IaGr4E" TargetMode="External"/><Relationship Id="rId18" Type="http://schemas.openxmlformats.org/officeDocument/2006/relationships/image" Target="../media/image19.png"/><Relationship Id="rId3" Type="http://schemas.microsoft.com/office/2007/relationships/media" Target="../media/media4.mp4"/><Relationship Id="rId21" Type="http://schemas.openxmlformats.org/officeDocument/2006/relationships/hyperlink" Target="https://maps.app.goo.gl/48XaNj7qxLPMNkVR9" TargetMode="External"/><Relationship Id="rId7" Type="http://schemas.openxmlformats.org/officeDocument/2006/relationships/diagramLayout" Target="../diagrams/layout4.xml"/><Relationship Id="rId12" Type="http://schemas.openxmlformats.org/officeDocument/2006/relationships/image" Target="../media/image27.png"/><Relationship Id="rId17" Type="http://schemas.openxmlformats.org/officeDocument/2006/relationships/hyperlink" Target="https://maps.app.goo.gl/fbsMApWkCKxAaZxb7" TargetMode="External"/><Relationship Id="rId2" Type="http://schemas.openxmlformats.org/officeDocument/2006/relationships/video" Target="../media/media3.mp4"/><Relationship Id="rId16" Type="http://schemas.openxmlformats.org/officeDocument/2006/relationships/hyperlink" Target="https://youtu.be/78yQtYm6Xfw" TargetMode="External"/><Relationship Id="rId20" Type="http://schemas.openxmlformats.org/officeDocument/2006/relationships/hyperlink" Target="https://maps.app.goo.gl/cdZn1eZ9AC22KFPu9" TargetMode="External"/><Relationship Id="rId1" Type="http://schemas.microsoft.com/office/2007/relationships/media" Target="../media/media3.mp4"/><Relationship Id="rId6" Type="http://schemas.openxmlformats.org/officeDocument/2006/relationships/diagramData" Target="../diagrams/data4.xml"/><Relationship Id="rId11" Type="http://schemas.openxmlformats.org/officeDocument/2006/relationships/image" Target="../media/image26.png"/><Relationship Id="rId5" Type="http://schemas.openxmlformats.org/officeDocument/2006/relationships/slideLayout" Target="../slideLayouts/slideLayout1.xml"/><Relationship Id="rId15" Type="http://schemas.openxmlformats.org/officeDocument/2006/relationships/image" Target="../media/image18.svg"/><Relationship Id="rId10" Type="http://schemas.microsoft.com/office/2007/relationships/diagramDrawing" Target="../diagrams/drawing4.xml"/><Relationship Id="rId19" Type="http://schemas.openxmlformats.org/officeDocument/2006/relationships/image" Target="../media/image20.svg"/><Relationship Id="rId4" Type="http://schemas.openxmlformats.org/officeDocument/2006/relationships/video" Target="../media/media4.mp4"/><Relationship Id="rId9" Type="http://schemas.openxmlformats.org/officeDocument/2006/relationships/diagramColors" Target="../diagrams/colors4.xml"/><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xml"/><Relationship Id="rId7" Type="http://schemas.openxmlformats.org/officeDocument/2006/relationships/image" Target="../media/image37.jpeg"/><Relationship Id="rId12" Type="http://schemas.openxmlformats.org/officeDocument/2006/relationships/hyperlink" Target="http://www.irfanakar.com/AYT-TYT-LISE/SUNUMLAR/10_SINIF/videolar/Volkaniz_derinlik.mp4" TargetMode="External"/><Relationship Id="rId2" Type="http://schemas.microsoft.com/office/2007/relationships/media" Target="../media/media5.mp4"/><Relationship Id="rId1" Type="http://schemas.openxmlformats.org/officeDocument/2006/relationships/video" Target="NULL" TargetMode="External"/><Relationship Id="rId6" Type="http://schemas.openxmlformats.org/officeDocument/2006/relationships/image" Target="../media/image36.jpeg"/><Relationship Id="rId11" Type="http://schemas.openxmlformats.org/officeDocument/2006/relationships/image" Target="../media/image18.svg"/><Relationship Id="rId5" Type="http://schemas.openxmlformats.org/officeDocument/2006/relationships/hyperlink" Target="file:///E:\A_MEB_&#214;&#286;RETMEN%20DOSYASI\SUNUMLAR\Foto&#287;raf\Dayk.jpg" TargetMode="External"/><Relationship Id="rId10" Type="http://schemas.openxmlformats.org/officeDocument/2006/relationships/image" Target="../media/image17.png"/><Relationship Id="rId4" Type="http://schemas.openxmlformats.org/officeDocument/2006/relationships/image" Target="../media/image35.png"/><Relationship Id="rId9" Type="http://schemas.openxmlformats.org/officeDocument/2006/relationships/hyperlink" Target="https://youtu.be/_xVkazYWE6w" TargetMode="Externa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9.jpeg"/><Relationship Id="rId7" Type="http://schemas.openxmlformats.org/officeDocument/2006/relationships/diagramQuickStyle" Target="../diagrams/quickStyle5.xml"/><Relationship Id="rId2" Type="http://schemas.openxmlformats.org/officeDocument/2006/relationships/image" Target="../media/image39.png"/><Relationship Id="rId1" Type="http://schemas.openxmlformats.org/officeDocument/2006/relationships/slideLayout" Target="../slideLayouts/slideLayout23.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41.emf"/><Relationship Id="rId4" Type="http://schemas.openxmlformats.org/officeDocument/2006/relationships/image" Target="../media/image40.png"/><Relationship Id="rId9" Type="http://schemas.microsoft.com/office/2007/relationships/diagramDrawing" Target="../diagrams/drawing5.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2.png"/><Relationship Id="rId1" Type="http://schemas.openxmlformats.org/officeDocument/2006/relationships/slideLayout" Target="../slideLayouts/slideLayout23.xml"/><Relationship Id="rId4" Type="http://schemas.openxmlformats.org/officeDocument/2006/relationships/image" Target="../media/image43.gif"/></Relationships>
</file>

<file path=ppt/slides/_rels/slide14.xml.rels><?xml version="1.0" encoding="UTF-8" standalone="yes"?>
<Relationships xmlns="http://schemas.openxmlformats.org/package/2006/relationships"><Relationship Id="rId8" Type="http://schemas.openxmlformats.org/officeDocument/2006/relationships/hyperlink" Target="http://www.irfanakar.com/AYT-TYT-LISE/SUNUMLAR/10_SINIF/videolar/Volkaniz_derinlik.mp4" TargetMode="External"/><Relationship Id="rId3" Type="http://schemas.openxmlformats.org/officeDocument/2006/relationships/image" Target="../media/image45.gif"/><Relationship Id="rId7" Type="http://schemas.openxmlformats.org/officeDocument/2006/relationships/image" Target="../media/image47.sv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hyperlink" Target="https://youtu.be/kokXd0g42mw" TargetMode="External"/><Relationship Id="rId4" Type="http://schemas.openxmlformats.org/officeDocument/2006/relationships/hyperlink" Target="file:///E:\A_MEB_&#214;&#286;RETMEN%20DOSYASI\SUNUMLAR\MEDYA\Deprem%20Dalgalar&#305;.mp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13" Type="http://schemas.openxmlformats.org/officeDocument/2006/relationships/image" Target="../media/image54.png"/><Relationship Id="rId3" Type="http://schemas.openxmlformats.org/officeDocument/2006/relationships/slideLayout" Target="../slideLayouts/slideLayout1.xml"/><Relationship Id="rId7" Type="http://schemas.openxmlformats.org/officeDocument/2006/relationships/diagramColors" Target="../diagrams/colors6.xml"/><Relationship Id="rId12" Type="http://schemas.openxmlformats.org/officeDocument/2006/relationships/hyperlink" Target="https://youtu.be/EXda-RfY4aI" TargetMode="Externa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diagramQuickStyle" Target="../diagrams/quickStyle6.xml"/><Relationship Id="rId11" Type="http://schemas.openxmlformats.org/officeDocument/2006/relationships/image" Target="../media/image53.png"/><Relationship Id="rId5" Type="http://schemas.openxmlformats.org/officeDocument/2006/relationships/diagramLayout" Target="../diagrams/layout6.xml"/><Relationship Id="rId10" Type="http://schemas.openxmlformats.org/officeDocument/2006/relationships/image" Target="../media/image52.emf"/><Relationship Id="rId4" Type="http://schemas.openxmlformats.org/officeDocument/2006/relationships/diagramData" Target="../diagrams/data6.xml"/><Relationship Id="rId9" Type="http://schemas.openxmlformats.org/officeDocument/2006/relationships/hyperlink" Target="file:///E:\A_MEB_&#214;&#286;RETMEN%20DOSYASI\SUNUMLAR\MEDYA\Fay%20T&#252;rleri.mp4" TargetMode="External"/><Relationship Id="rId14" Type="http://schemas.openxmlformats.org/officeDocument/2006/relationships/image" Target="../media/image55.svg"/></Relationships>
</file>

<file path=ppt/slides/_rels/slide17.xml.rels><?xml version="1.0" encoding="UTF-8" standalone="yes"?>
<Relationships xmlns="http://schemas.openxmlformats.org/package/2006/relationships"><Relationship Id="rId8" Type="http://schemas.openxmlformats.org/officeDocument/2006/relationships/hyperlink" Target="file:///E:\A_MEB_&#214;&#286;RETMEN%20DOSYASI\SUNUMLAR\MEDYA\Deprem%20Volkanik.mp4" TargetMode="External"/><Relationship Id="rId13" Type="http://schemas.openxmlformats.org/officeDocument/2006/relationships/image" Target="../media/image59.png"/><Relationship Id="rId3" Type="http://schemas.openxmlformats.org/officeDocument/2006/relationships/diagramLayout" Target="../diagrams/layout7.xml"/><Relationship Id="rId7" Type="http://schemas.openxmlformats.org/officeDocument/2006/relationships/image" Target="../media/image56.jpeg"/><Relationship Id="rId12" Type="http://schemas.openxmlformats.org/officeDocument/2006/relationships/hyperlink" Target="file:///E:\A_MEB_&#214;&#286;RETMEN%20DOSYASI\SUNUMLAR\MEDYA\Deprem%20Merkezi.mp4" TargetMode="Externa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11" Type="http://schemas.openxmlformats.org/officeDocument/2006/relationships/image" Target="../media/image58.jpeg"/><Relationship Id="rId5" Type="http://schemas.openxmlformats.org/officeDocument/2006/relationships/diagramColors" Target="../diagrams/colors7.xml"/><Relationship Id="rId10" Type="http://schemas.openxmlformats.org/officeDocument/2006/relationships/hyperlink" Target="file:///E:\A_MEB_&#214;&#286;RETMEN%20DOSYASI\SUNUMLAR\MEDYA\Obruk%20Konya.mp4" TargetMode="External"/><Relationship Id="rId4" Type="http://schemas.openxmlformats.org/officeDocument/2006/relationships/diagramQuickStyle" Target="../diagrams/quickStyle7.xml"/><Relationship Id="rId9" Type="http://schemas.openxmlformats.org/officeDocument/2006/relationships/image" Target="../media/image57.jpeg"/></Relationships>
</file>

<file path=ppt/slides/_rels/slide1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hyperlink" Target="https://ogmmateryal.eba.gov.tr/panel/upload/etkilesimli/kitap/kavram_calismalari/10/cografya/tek/index.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image" Target="../media/image66.tiff"/><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hyperlink" Target="https://ogmmateryal.eba.gov.tr/panel/upload/etkilesimli/kitap/kavram_calismalari/10/cografya/tek/index.html"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researchgate.net/figure/Cross-sectional-diagram-depicting-horst-and-graben-structure-and-behavior-typical-of-the_fig2_273060246" TargetMode="External"/><Relationship Id="rId13" Type="http://schemas.openxmlformats.org/officeDocument/2006/relationships/image" Target="../media/image3.png"/><Relationship Id="rId3" Type="http://schemas.openxmlformats.org/officeDocument/2006/relationships/hyperlink" Target="https://www.geologyin.com/2016/09/10-amazing-geological-folds-you-should.html" TargetMode="External"/><Relationship Id="rId7" Type="http://schemas.openxmlformats.org/officeDocument/2006/relationships/hyperlink" Target="https://static.euronews.com/" TargetMode="External"/><Relationship Id="rId12" Type="http://schemas.openxmlformats.org/officeDocument/2006/relationships/hyperlink" Target="https://www.researchgate.net/profile/Cody-Cannon-3" TargetMode="External"/><Relationship Id="rId2" Type="http://schemas.openxmlformats.org/officeDocument/2006/relationships/image" Target="../media/image68.jpg"/><Relationship Id="rId1" Type="http://schemas.openxmlformats.org/officeDocument/2006/relationships/slideLayout" Target="../slideLayouts/slideLayout1.xml"/><Relationship Id="rId6" Type="http://schemas.openxmlformats.org/officeDocument/2006/relationships/hyperlink" Target="https://youthjournalism.org/teacher-shares-turkish-earthquake-rescue-experiences/" TargetMode="External"/><Relationship Id="rId11" Type="http://schemas.openxmlformats.org/officeDocument/2006/relationships/hyperlink" Target="https://www.researchgate.net/profile/Wade-Worthing" TargetMode="External"/><Relationship Id="rId5" Type="http://schemas.openxmlformats.org/officeDocument/2006/relationships/hyperlink" Target="https://depremzemin.ibb.istanbul/wp-content/uploads/2015/10/dalgalar.gif" TargetMode="External"/><Relationship Id="rId10" Type="http://schemas.openxmlformats.org/officeDocument/2006/relationships/hyperlink" Target="https://www.researchgate.net/scientific-contributions/Thomas-R-Wood-2009553778" TargetMode="External"/><Relationship Id="rId4" Type="http://schemas.openxmlformats.org/officeDocument/2006/relationships/hyperlink" Target="https://bilimgenc.tubitak.gov.tr/makale/sismograf-duzenegi-tasarlayalim" TargetMode="External"/><Relationship Id="rId9" Type="http://schemas.openxmlformats.org/officeDocument/2006/relationships/hyperlink" Target="https://www.researchgate.net/publication/273060246_The_Preston_Geothermal_Resources_Renewed_Interest_in_a_Known_Geothermal_Resource_Area" TargetMode="External"/><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1000"/>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3363373" y="1570846"/>
            <a:ext cx="8978230" cy="3939540"/>
          </a:xfrm>
          <a:prstGeom prst="rect">
            <a:avLst/>
          </a:prstGeom>
          <a:noFill/>
        </p:spPr>
        <p:txBody>
          <a:bodyPr wrap="square" lIns="91440" tIns="45720" rIns="91440" bIns="45720">
            <a:spAutoFit/>
          </a:bodyPr>
          <a:lstStyle/>
          <a:p>
            <a:pPr algn="ctr"/>
            <a:r>
              <a:rPr lang="tr-TR" sz="12500" b="1" dirty="0">
                <a:ln w="22225">
                  <a:solidFill>
                    <a:srgbClr val="FFFF00"/>
                  </a:solidFill>
                  <a:prstDash val="solid"/>
                </a:ln>
                <a:solidFill>
                  <a:srgbClr val="FF0000"/>
                </a:solidFill>
              </a:rPr>
              <a:t>İÇ  KUVVETLER</a:t>
            </a:r>
          </a:p>
        </p:txBody>
      </p:sp>
      <p:sp>
        <p:nvSpPr>
          <p:cNvPr id="2" name="Dikdörtgen 1"/>
          <p:cNvSpPr/>
          <p:nvPr/>
        </p:nvSpPr>
        <p:spPr>
          <a:xfrm>
            <a:off x="-11860" y="0"/>
            <a:ext cx="3583610" cy="323165"/>
          </a:xfrm>
          <a:prstGeom prst="rect">
            <a:avLst/>
          </a:prstGeom>
        </p:spPr>
        <p:txBody>
          <a:bodyPr wrap="none">
            <a:spAutoFit/>
          </a:bodyPr>
          <a:lstStyle/>
          <a:p>
            <a:pPr lvl="0"/>
            <a:r>
              <a:rPr lang="tr-TR" sz="1500" b="1" dirty="0"/>
              <a:t>Fotoğraf: Hasan Dağı, Aksaray (irfan AKAR)</a:t>
            </a:r>
          </a:p>
        </p:txBody>
      </p:sp>
      <p:pic>
        <p:nvPicPr>
          <p:cNvPr id="4" name="Picture 2" descr="YouTube - Google Play'de Uygulamalar">
            <a:extLst>
              <a:ext uri="{FF2B5EF4-FFF2-40B4-BE49-F238E27FC236}">
                <a16:creationId xmlns:a16="http://schemas.microsoft.com/office/drawing/2014/main" id="{B28E2976-200A-451D-2ED1-DFD53E3E8F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945" t="20364" r="7235" b="24080"/>
          <a:stretch/>
        </p:blipFill>
        <p:spPr bwMode="auto">
          <a:xfrm>
            <a:off x="12964992" y="5510386"/>
            <a:ext cx="864096" cy="501592"/>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6">
            <a:extLst>
              <a:ext uri="{FF2B5EF4-FFF2-40B4-BE49-F238E27FC236}">
                <a16:creationId xmlns:a16="http://schemas.microsoft.com/office/drawing/2014/main" id="{6495EF7C-32A5-A5D3-FA20-B94E301D2CCD}"/>
              </a:ext>
            </a:extLst>
          </p:cNvPr>
          <p:cNvSpPr txBox="1"/>
          <p:nvPr/>
        </p:nvSpPr>
        <p:spPr>
          <a:xfrm>
            <a:off x="920872" y="7931493"/>
            <a:ext cx="1905009" cy="323165"/>
          </a:xfrm>
          <a:prstGeom prst="rect">
            <a:avLst/>
          </a:prstGeom>
          <a:noFill/>
        </p:spPr>
        <p:txBody>
          <a:bodyPr wrap="none" rtlCol="0">
            <a:spAutoFit/>
          </a:bodyPr>
          <a:lst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a:lstStyle>
          <a:p>
            <a:r>
              <a:rPr lang="tr-TR" sz="1500" b="1" dirty="0" err="1"/>
              <a:t>irfanlandiya_cografya</a:t>
            </a:r>
            <a:endParaRPr lang="tr-TR" sz="1500" b="1" dirty="0"/>
          </a:p>
        </p:txBody>
      </p:sp>
      <p:sp>
        <p:nvSpPr>
          <p:cNvPr id="6" name="Metin kutusu 9">
            <a:extLst>
              <a:ext uri="{FF2B5EF4-FFF2-40B4-BE49-F238E27FC236}">
                <a16:creationId xmlns:a16="http://schemas.microsoft.com/office/drawing/2014/main" id="{E07D973C-4D89-19CE-BC59-80695AB6B083}"/>
              </a:ext>
            </a:extLst>
          </p:cNvPr>
          <p:cNvSpPr txBox="1"/>
          <p:nvPr/>
        </p:nvSpPr>
        <p:spPr>
          <a:xfrm>
            <a:off x="6096056" y="7857553"/>
            <a:ext cx="3313408" cy="553998"/>
          </a:xfrm>
          <a:prstGeom prst="rect">
            <a:avLst/>
          </a:prstGeom>
          <a:noFill/>
        </p:spPr>
        <p:txBody>
          <a:bodyPr wrap="none" rtlCol="0">
            <a:spAutoFit/>
          </a:bodyPr>
          <a:lstStyle>
            <a:defPPr>
              <a:defRPr lang="tr-TR"/>
            </a:defPPr>
            <a:lvl1pPr marL="0" algn="l" defTabSz="1382298" rtl="0" eaLnBrk="1" latinLnBrk="0" hangingPunct="1">
              <a:defRPr sz="2700" kern="1200">
                <a:solidFill>
                  <a:schemeClr val="tx1"/>
                </a:solidFill>
                <a:latin typeface="+mn-lt"/>
                <a:ea typeface="+mn-ea"/>
                <a:cs typeface="+mn-cs"/>
              </a:defRPr>
            </a:lvl1pPr>
            <a:lvl2pPr marL="691149" algn="l" defTabSz="1382298" rtl="0" eaLnBrk="1" latinLnBrk="0" hangingPunct="1">
              <a:defRPr sz="2700" kern="1200">
                <a:solidFill>
                  <a:schemeClr val="tx1"/>
                </a:solidFill>
                <a:latin typeface="+mn-lt"/>
                <a:ea typeface="+mn-ea"/>
                <a:cs typeface="+mn-cs"/>
              </a:defRPr>
            </a:lvl2pPr>
            <a:lvl3pPr marL="1382298" algn="l" defTabSz="1382298" rtl="0" eaLnBrk="1" latinLnBrk="0" hangingPunct="1">
              <a:defRPr sz="2700" kern="1200">
                <a:solidFill>
                  <a:schemeClr val="tx1"/>
                </a:solidFill>
                <a:latin typeface="+mn-lt"/>
                <a:ea typeface="+mn-ea"/>
                <a:cs typeface="+mn-cs"/>
              </a:defRPr>
            </a:lvl3pPr>
            <a:lvl4pPr marL="2073448" algn="l" defTabSz="1382298" rtl="0" eaLnBrk="1" latinLnBrk="0" hangingPunct="1">
              <a:defRPr sz="2700" kern="1200">
                <a:solidFill>
                  <a:schemeClr val="tx1"/>
                </a:solidFill>
                <a:latin typeface="+mn-lt"/>
                <a:ea typeface="+mn-ea"/>
                <a:cs typeface="+mn-cs"/>
              </a:defRPr>
            </a:lvl4pPr>
            <a:lvl5pPr marL="2764597" algn="l" defTabSz="1382298" rtl="0" eaLnBrk="1" latinLnBrk="0" hangingPunct="1">
              <a:defRPr sz="2700" kern="1200">
                <a:solidFill>
                  <a:schemeClr val="tx1"/>
                </a:solidFill>
                <a:latin typeface="+mn-lt"/>
                <a:ea typeface="+mn-ea"/>
                <a:cs typeface="+mn-cs"/>
              </a:defRPr>
            </a:lvl5pPr>
            <a:lvl6pPr marL="3455746" algn="l" defTabSz="1382298" rtl="0" eaLnBrk="1" latinLnBrk="0" hangingPunct="1">
              <a:defRPr sz="2700" kern="1200">
                <a:solidFill>
                  <a:schemeClr val="tx1"/>
                </a:solidFill>
                <a:latin typeface="+mn-lt"/>
                <a:ea typeface="+mn-ea"/>
                <a:cs typeface="+mn-cs"/>
              </a:defRPr>
            </a:lvl6pPr>
            <a:lvl7pPr marL="4146895" algn="l" defTabSz="1382298" rtl="0" eaLnBrk="1" latinLnBrk="0" hangingPunct="1">
              <a:defRPr sz="2700" kern="1200">
                <a:solidFill>
                  <a:schemeClr val="tx1"/>
                </a:solidFill>
                <a:latin typeface="+mn-lt"/>
                <a:ea typeface="+mn-ea"/>
                <a:cs typeface="+mn-cs"/>
              </a:defRPr>
            </a:lvl7pPr>
            <a:lvl8pPr marL="4838045" algn="l" defTabSz="1382298" rtl="0" eaLnBrk="1" latinLnBrk="0" hangingPunct="1">
              <a:defRPr sz="2700" kern="1200">
                <a:solidFill>
                  <a:schemeClr val="tx1"/>
                </a:solidFill>
                <a:latin typeface="+mn-lt"/>
                <a:ea typeface="+mn-ea"/>
                <a:cs typeface="+mn-cs"/>
              </a:defRPr>
            </a:lvl8pPr>
            <a:lvl9pPr marL="5529194" algn="l" defTabSz="1382298" rtl="0" eaLnBrk="1" latinLnBrk="0" hangingPunct="1">
              <a:defRPr sz="2700" kern="1200">
                <a:solidFill>
                  <a:schemeClr val="tx1"/>
                </a:solidFill>
                <a:latin typeface="+mn-lt"/>
                <a:ea typeface="+mn-ea"/>
                <a:cs typeface="+mn-cs"/>
              </a:defRPr>
            </a:lvl9pPr>
          </a:lstStyle>
          <a:p>
            <a:r>
              <a:rPr lang="tr-TR" sz="3000" b="1" dirty="0">
                <a:effectLst>
                  <a:outerShdw blurRad="38100" dist="38100" dir="2700000" algn="tl">
                    <a:srgbClr val="000000">
                      <a:alpha val="43137"/>
                    </a:srgbClr>
                  </a:outerShdw>
                </a:effectLst>
              </a:rPr>
              <a:t>www.irfanakar.com</a:t>
            </a:r>
          </a:p>
        </p:txBody>
      </p:sp>
      <p:pic>
        <p:nvPicPr>
          <p:cNvPr id="7" name="Resim 6">
            <a:extLst>
              <a:ext uri="{FF2B5EF4-FFF2-40B4-BE49-F238E27FC236}">
                <a16:creationId xmlns:a16="http://schemas.microsoft.com/office/drawing/2014/main" id="{F283D617-E1AE-33E6-A65F-5631C5B904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774" y="5947745"/>
            <a:ext cx="1733209" cy="1991347"/>
          </a:xfrm>
          <a:prstGeom prst="rect">
            <a:avLst/>
          </a:prstGeom>
        </p:spPr>
      </p:pic>
      <p:pic>
        <p:nvPicPr>
          <p:cNvPr id="8" name="Resim 7">
            <a:extLst>
              <a:ext uri="{FF2B5EF4-FFF2-40B4-BE49-F238E27FC236}">
                <a16:creationId xmlns:a16="http://schemas.microsoft.com/office/drawing/2014/main" id="{65382C62-3405-1E17-E205-A198590492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0256" y="6026484"/>
            <a:ext cx="1905009" cy="1905009"/>
          </a:xfrm>
          <a:prstGeom prst="rect">
            <a:avLst/>
          </a:prstGeom>
        </p:spPr>
      </p:pic>
      <p:pic>
        <p:nvPicPr>
          <p:cNvPr id="9" name="Resim 8">
            <a:extLst>
              <a:ext uri="{FF2B5EF4-FFF2-40B4-BE49-F238E27FC236}">
                <a16:creationId xmlns:a16="http://schemas.microsoft.com/office/drawing/2014/main" id="{736B3472-CD6F-B048-02D4-953DB75E7F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444536" y="6034084"/>
            <a:ext cx="1905008" cy="1905008"/>
          </a:xfrm>
          <a:prstGeom prst="rect">
            <a:avLst/>
          </a:prstGeom>
        </p:spPr>
      </p:pic>
      <p:pic>
        <p:nvPicPr>
          <p:cNvPr id="10" name="Picture 4" descr="Instagram - Google Play&amp;#39;de Uygulamalar">
            <a:extLst>
              <a:ext uri="{FF2B5EF4-FFF2-40B4-BE49-F238E27FC236}">
                <a16:creationId xmlns:a16="http://schemas.microsoft.com/office/drawing/2014/main" id="{E2D117D9-3235-A3C4-E093-0D7C9361EF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90280" y="5357957"/>
            <a:ext cx="566192" cy="566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Group 1"/>
          <p:cNvGrpSpPr/>
          <p:nvPr/>
        </p:nvGrpSpPr>
        <p:grpSpPr>
          <a:xfrm>
            <a:off x="576290" y="973882"/>
            <a:ext cx="14130070" cy="4998616"/>
            <a:chOff x="710210" y="810000"/>
            <a:chExt cx="14130070" cy="4998616"/>
          </a:xfrm>
        </p:grpSpPr>
        <p:sp>
          <p:nvSpPr>
            <p:cNvPr id="132" name="CustomShape 3"/>
            <p:cNvSpPr/>
            <p:nvPr/>
          </p:nvSpPr>
          <p:spPr>
            <a:xfrm>
              <a:off x="1681918" y="893160"/>
              <a:ext cx="13158001" cy="1447560"/>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a:gradFill>
            <a:ln>
              <a:noFill/>
            </a:ln>
            <a:effectLst>
              <a:outerShdw blurRad="40000" dist="23040" dir="5400000" rotWithShape="0">
                <a:srgbClr val="000000">
                  <a:alpha val="35000"/>
                </a:srgbClr>
              </a:outerShdw>
            </a:effectLst>
            <a:scene3d>
              <a:camera prst="orthographicFront"/>
              <a:lightRig rig="flat" dir="t"/>
            </a:scene3d>
            <a:sp3d prstMaterial="plastic">
              <a:bevelT w="120900" h="88900"/>
              <a:bevelB w="88900" h="31750" prst="angle"/>
            </a:sp3d>
          </p:spPr>
          <p:style>
            <a:lnRef idx="0">
              <a:scrgbClr r="0" g="0" b="0"/>
            </a:lnRef>
            <a:fillRef idx="0">
              <a:scrgbClr r="0" g="0" b="0"/>
            </a:fillRef>
            <a:effectRef idx="2">
              <a:scrgbClr r="0" g="0" b="0"/>
            </a:effectRef>
            <a:fontRef idx="minor"/>
          </p:style>
          <p:txBody>
            <a:bodyPr lIns="1025640" tIns="76320" rIns="76320" bIns="76320" anchor="ctr">
              <a:noAutofit/>
            </a:bodyPr>
            <a:lstStyle/>
            <a:p>
              <a:pPr>
                <a:lnSpc>
                  <a:spcPct val="90000"/>
                </a:lnSpc>
                <a:spcAft>
                  <a:spcPts val="1049"/>
                </a:spcAft>
              </a:pPr>
              <a:r>
                <a:rPr lang="en-US" sz="3000" b="0" strike="noStrike" spc="-1" dirty="0">
                  <a:solidFill>
                    <a:srgbClr val="FFFFFF"/>
                  </a:solidFill>
                  <a:latin typeface="Calibri"/>
                  <a:ea typeface="DejaVu Sans"/>
                </a:rPr>
                <a:t>ÜNİTE: 10.1. DOĞAL SİSTEMLER</a:t>
              </a:r>
              <a:endParaRPr lang="en-US" sz="3000" b="0" strike="noStrike" spc="-1" dirty="0">
                <a:latin typeface="Arial"/>
              </a:endParaRPr>
            </a:p>
          </p:txBody>
        </p:sp>
        <p:sp>
          <p:nvSpPr>
            <p:cNvPr id="133" name="CustomShape 4"/>
            <p:cNvSpPr/>
            <p:nvPr/>
          </p:nvSpPr>
          <p:spPr>
            <a:xfrm>
              <a:off x="710210" y="810000"/>
              <a:ext cx="1614240" cy="1614240"/>
            </a:xfrm>
            <a:prstGeom prst="ellipse">
              <a:avLst/>
            </a:prstGeom>
            <a:solidFill>
              <a:srgbClr val="0070C0"/>
            </a:solidFill>
            <a:ln>
              <a:solidFill>
                <a:schemeClr val="accent4">
                  <a:hueOff val="0"/>
                  <a:satOff val="0"/>
                  <a:lumOff val="0"/>
                  <a:alphaOff val="0"/>
                </a:schemeClr>
              </a:solidFill>
              <a:round/>
            </a:ln>
            <a:effectLst>
              <a:outerShdw blurRad="40000" dist="23040" dir="5400000" rotWithShape="0">
                <a:srgbClr val="000000">
                  <a:alpha val="35000"/>
                </a:srgbClr>
              </a:outerShdw>
            </a:effectLst>
            <a:scene3d>
              <a:camera prst="orthographicFront"/>
              <a:lightRig rig="flat" dir="t"/>
            </a:scene3d>
            <a:sp3d z="190500" extrusionH="12700" prstMaterial="plastic">
              <a:bevelT w="50800" h="50800"/>
            </a:sp3d>
          </p:spPr>
          <p:style>
            <a:lnRef idx="1">
              <a:scrgbClr r="0" g="0" b="0"/>
            </a:lnRef>
            <a:fillRef idx="0">
              <a:scrgbClr r="0" g="0" b="0"/>
            </a:fillRef>
            <a:effectRef idx="2">
              <a:scrgbClr r="0" g="0" b="0"/>
            </a:effectRef>
            <a:fontRef idx="minor"/>
          </p:style>
        </p:sp>
        <p:sp>
          <p:nvSpPr>
            <p:cNvPr id="134" name="CustomShape 5"/>
            <p:cNvSpPr/>
            <p:nvPr/>
          </p:nvSpPr>
          <p:spPr>
            <a:xfrm>
              <a:off x="1682280" y="2534301"/>
              <a:ext cx="13158000" cy="1419120"/>
            </a:xfrm>
            <a:prstGeom prst="rec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a:gradFill>
            <a:ln>
              <a:noFill/>
            </a:ln>
            <a:effectLst>
              <a:outerShdw blurRad="40000" dist="23040" dir="5400000" rotWithShape="0">
                <a:srgbClr val="000000">
                  <a:alpha val="35000"/>
                </a:srgbClr>
              </a:outerShdw>
            </a:effectLst>
            <a:scene3d>
              <a:camera prst="orthographicFront"/>
              <a:lightRig rig="flat" dir="t"/>
            </a:scene3d>
            <a:sp3d prstMaterial="plastic">
              <a:bevelT w="120900" h="88900"/>
              <a:bevelB w="88900" h="31750" prst="angle"/>
            </a:sp3d>
          </p:spPr>
          <p:style>
            <a:lnRef idx="0">
              <a:scrgbClr r="0" g="0" b="0"/>
            </a:lnRef>
            <a:fillRef idx="0">
              <a:scrgbClr r="0" g="0" b="0"/>
            </a:fillRef>
            <a:effectRef idx="2">
              <a:scrgbClr r="0" g="0" b="0"/>
            </a:effectRef>
            <a:fontRef idx="minor"/>
          </p:style>
          <p:txBody>
            <a:bodyPr lIns="1025640" tIns="76320" rIns="76320" bIns="76320" anchor="ctr">
              <a:noAutofit/>
            </a:bodyPr>
            <a:lstStyle/>
            <a:p>
              <a:pPr>
                <a:lnSpc>
                  <a:spcPct val="90000"/>
                </a:lnSpc>
                <a:spcAft>
                  <a:spcPts val="1049"/>
                </a:spcAft>
              </a:pPr>
              <a:r>
                <a:rPr lang="en-US" sz="3000" b="1" strike="noStrike" spc="-1" dirty="0">
                  <a:solidFill>
                    <a:srgbClr val="FFFFFF"/>
                  </a:solidFill>
                  <a:latin typeface="Calibri"/>
                  <a:ea typeface="DejaVu Sans"/>
                </a:rPr>
                <a:t>KONU </a:t>
              </a:r>
              <a:endParaRPr lang="tr-TR" sz="3000" b="1" strike="noStrike" spc="-1" dirty="0">
                <a:solidFill>
                  <a:srgbClr val="FFFFFF"/>
                </a:solidFill>
                <a:latin typeface="Calibri"/>
                <a:ea typeface="DejaVu Sans"/>
              </a:endParaRPr>
            </a:p>
            <a:p>
              <a:pPr>
                <a:lnSpc>
                  <a:spcPct val="90000"/>
                </a:lnSpc>
                <a:spcAft>
                  <a:spcPts val="1049"/>
                </a:spcAft>
              </a:pPr>
              <a:r>
                <a:rPr lang="en-US" sz="2500" b="0" strike="noStrike" spc="-1" dirty="0">
                  <a:solidFill>
                    <a:srgbClr val="FFFFFF"/>
                  </a:solidFill>
                  <a:latin typeface="Calibri"/>
                  <a:ea typeface="DejaVu Sans"/>
                </a:rPr>
                <a:t>İÇ KUVVETLER VE YER ŞEKILLERI</a:t>
              </a:r>
              <a:endParaRPr lang="en-US" sz="2500" b="0" strike="noStrike" spc="-1" dirty="0">
                <a:latin typeface="Arial"/>
              </a:endParaRPr>
            </a:p>
          </p:txBody>
        </p:sp>
        <p:sp>
          <p:nvSpPr>
            <p:cNvPr id="135" name="CustomShape 6"/>
            <p:cNvSpPr/>
            <p:nvPr/>
          </p:nvSpPr>
          <p:spPr>
            <a:xfrm>
              <a:off x="737953" y="2466184"/>
              <a:ext cx="1614240" cy="1614240"/>
            </a:xfrm>
            <a:prstGeom prst="ellipse">
              <a:avLst/>
            </a:prstGeom>
            <a:solidFill>
              <a:srgbClr val="0070C0"/>
            </a:solidFill>
            <a:ln>
              <a:solidFill>
                <a:schemeClr val="accent4">
                  <a:hueOff val="-1488257"/>
                  <a:satOff val="8966"/>
                  <a:lumOff val="719"/>
                  <a:alphaOff val="0"/>
                </a:schemeClr>
              </a:solidFill>
              <a:round/>
            </a:ln>
            <a:effectLst>
              <a:outerShdw blurRad="40000" dist="23040" dir="5400000" rotWithShape="0">
                <a:srgbClr val="000000">
                  <a:alpha val="35000"/>
                </a:srgbClr>
              </a:outerShdw>
            </a:effectLst>
            <a:scene3d>
              <a:camera prst="orthographicFront"/>
              <a:lightRig rig="flat" dir="t"/>
            </a:scene3d>
            <a:sp3d z="190500" extrusionH="12700" prstMaterial="plastic">
              <a:bevelT w="50800" h="50800"/>
            </a:sp3d>
          </p:spPr>
          <p:style>
            <a:lnRef idx="1">
              <a:scrgbClr r="0" g="0" b="0"/>
            </a:lnRef>
            <a:fillRef idx="0">
              <a:scrgbClr r="0" g="0" b="0"/>
            </a:fillRef>
            <a:effectRef idx="2">
              <a:scrgbClr r="0" g="0" b="0"/>
            </a:effectRef>
            <a:fontRef idx="minor"/>
          </p:style>
        </p:sp>
        <p:sp>
          <p:nvSpPr>
            <p:cNvPr id="136" name="CustomShape 7"/>
            <p:cNvSpPr/>
            <p:nvPr/>
          </p:nvSpPr>
          <p:spPr>
            <a:xfrm>
              <a:off x="1682280" y="4225516"/>
              <a:ext cx="13158000" cy="1551960"/>
            </a:xfrm>
            <a:prstGeom prst="rec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a:gradFill>
            <a:ln>
              <a:noFill/>
            </a:ln>
            <a:effectLst>
              <a:outerShdw blurRad="40000" dist="23040" dir="5400000" rotWithShape="0">
                <a:srgbClr val="000000">
                  <a:alpha val="35000"/>
                </a:srgbClr>
              </a:outerShdw>
            </a:effectLst>
            <a:scene3d>
              <a:camera prst="orthographicFront"/>
              <a:lightRig rig="flat" dir="t"/>
            </a:scene3d>
            <a:sp3d prstMaterial="plastic">
              <a:bevelT w="120900" h="88900"/>
              <a:bevelB w="88900" h="31750" prst="angle"/>
            </a:sp3d>
          </p:spPr>
          <p:style>
            <a:lnRef idx="0">
              <a:scrgbClr r="0" g="0" b="0"/>
            </a:lnRef>
            <a:fillRef idx="0">
              <a:scrgbClr r="0" g="0" b="0"/>
            </a:fillRef>
            <a:effectRef idx="2">
              <a:scrgbClr r="0" g="0" b="0"/>
            </a:effectRef>
            <a:fontRef idx="minor"/>
          </p:style>
          <p:txBody>
            <a:bodyPr lIns="1025640" tIns="76320" rIns="76320" bIns="76320" anchor="ctr">
              <a:noAutofit/>
            </a:bodyPr>
            <a:lstStyle/>
            <a:p>
              <a:pPr>
                <a:lnSpc>
                  <a:spcPct val="90000"/>
                </a:lnSpc>
                <a:spcAft>
                  <a:spcPts val="1049"/>
                </a:spcAft>
              </a:pPr>
              <a:r>
                <a:rPr lang="tr-TR" sz="3000" b="1" strike="noStrike" spc="-1" dirty="0">
                  <a:solidFill>
                    <a:srgbClr val="FFFFFF"/>
                  </a:solidFill>
                  <a:latin typeface="Calibri"/>
                  <a:ea typeface="DejaVu Sans"/>
                </a:rPr>
                <a:t>KAZANIM</a:t>
              </a:r>
              <a:endParaRPr lang="en-US" sz="3000" b="0" strike="noStrike" spc="-1" dirty="0">
                <a:latin typeface="Arial"/>
              </a:endParaRPr>
            </a:p>
            <a:p>
              <a:pPr>
                <a:lnSpc>
                  <a:spcPct val="100000"/>
                </a:lnSpc>
              </a:pPr>
              <a:r>
                <a:rPr lang="en-US" sz="2500" b="0" strike="noStrike" spc="-1" dirty="0">
                  <a:solidFill>
                    <a:srgbClr val="FFFFFF"/>
                  </a:solidFill>
                  <a:latin typeface="Calibri"/>
                  <a:ea typeface="DejaVu Sans"/>
                </a:rPr>
                <a:t>10.1.3. </a:t>
              </a:r>
              <a:r>
                <a:rPr lang="en-US" sz="2500" b="0" strike="noStrike" spc="-1" dirty="0" err="1">
                  <a:solidFill>
                    <a:srgbClr val="FFFFFF"/>
                  </a:solidFill>
                  <a:latin typeface="Calibri"/>
                  <a:ea typeface="DejaVu Sans"/>
                </a:rPr>
                <a:t>İç</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kuvvetleri</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yer</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şekillerinin</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oluşum</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sürecine</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etkileri</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açısından</a:t>
              </a:r>
              <a:r>
                <a:rPr lang="en-US" sz="2500" b="0" strike="noStrike" spc="-1" dirty="0">
                  <a:solidFill>
                    <a:srgbClr val="FFFFFF"/>
                  </a:solidFill>
                  <a:latin typeface="Calibri"/>
                  <a:ea typeface="DejaVu Sans"/>
                </a:rPr>
                <a:t> </a:t>
              </a:r>
              <a:r>
                <a:rPr lang="en-US" sz="2500" b="0" strike="noStrike" spc="-1" dirty="0" err="1">
                  <a:solidFill>
                    <a:srgbClr val="FFFFFF"/>
                  </a:solidFill>
                  <a:latin typeface="Calibri"/>
                  <a:ea typeface="DejaVu Sans"/>
                </a:rPr>
                <a:t>açıklar</a:t>
              </a:r>
              <a:r>
                <a:rPr lang="en-US" sz="2500" b="0" strike="noStrike" spc="-1" dirty="0">
                  <a:solidFill>
                    <a:srgbClr val="FFFFFF"/>
                  </a:solidFill>
                  <a:latin typeface="Calibri"/>
                  <a:ea typeface="DejaVu Sans"/>
                </a:rPr>
                <a:t>.</a:t>
              </a:r>
              <a:endParaRPr lang="en-US" sz="2500" b="0" strike="noStrike" spc="-1" dirty="0">
                <a:latin typeface="Arial"/>
              </a:endParaRPr>
            </a:p>
          </p:txBody>
        </p:sp>
        <p:sp>
          <p:nvSpPr>
            <p:cNvPr id="137" name="CustomShape 8"/>
            <p:cNvSpPr/>
            <p:nvPr/>
          </p:nvSpPr>
          <p:spPr>
            <a:xfrm>
              <a:off x="739080" y="4194376"/>
              <a:ext cx="1614240" cy="1614240"/>
            </a:xfrm>
            <a:prstGeom prst="ellipse">
              <a:avLst/>
            </a:prstGeom>
            <a:solidFill>
              <a:srgbClr val="0070C0"/>
            </a:solidFill>
            <a:ln>
              <a:solidFill>
                <a:schemeClr val="accent4">
                  <a:hueOff val="-2976513"/>
                  <a:satOff val="17933"/>
                  <a:lumOff val="1437"/>
                  <a:alphaOff val="0"/>
                </a:schemeClr>
              </a:solidFill>
              <a:round/>
            </a:ln>
            <a:effectLst>
              <a:outerShdw blurRad="40000" dist="23040" dir="5400000" rotWithShape="0">
                <a:srgbClr val="000000">
                  <a:alpha val="35000"/>
                </a:srgbClr>
              </a:outerShdw>
            </a:effectLst>
            <a:scene3d>
              <a:camera prst="orthographicFront"/>
              <a:lightRig rig="flat" dir="t"/>
            </a:scene3d>
            <a:sp3d z="190500" extrusionH="12700" prstMaterial="plastic">
              <a:bevelT w="50800" h="50800"/>
            </a:sp3d>
          </p:spPr>
          <p:style>
            <a:lnRef idx="1">
              <a:scrgbClr r="0" g="0" b="0"/>
            </a:lnRef>
            <a:fillRef idx="0">
              <a:scrgbClr r="0" g="0" b="0"/>
            </a:fillRef>
            <a:effectRef idx="2">
              <a:scrgbClr r="0" g="0" b="0"/>
            </a:effectRef>
            <a:fontRef idx="minor"/>
          </p:style>
        </p:sp>
      </p:grpSp>
      <p:grpSp>
        <p:nvGrpSpPr>
          <p:cNvPr id="140" name="Group 11"/>
          <p:cNvGrpSpPr/>
          <p:nvPr/>
        </p:nvGrpSpPr>
        <p:grpSpPr>
          <a:xfrm>
            <a:off x="-133920" y="379906"/>
            <a:ext cx="36000" cy="36000"/>
            <a:chOff x="0" y="0"/>
            <a:chExt cx="36000" cy="36000"/>
          </a:xfrm>
        </p:grpSpPr>
      </p:grpSp>
      <p:sp>
        <p:nvSpPr>
          <p:cNvPr id="141" name="CustomShape 12"/>
          <p:cNvSpPr/>
          <p:nvPr/>
        </p:nvSpPr>
        <p:spPr>
          <a:xfrm>
            <a:off x="1069603" y="171466"/>
            <a:ext cx="13608360" cy="765720"/>
          </a:xfrm>
          <a:prstGeom prst="rect">
            <a:avLst/>
          </a:prstGeom>
          <a:solidFill>
            <a:srgbClr val="48599F"/>
          </a:solidFill>
          <a:ln>
            <a:noFill/>
          </a:ln>
        </p:spPr>
        <p:style>
          <a:lnRef idx="0">
            <a:scrgbClr r="0" g="0" b="0"/>
          </a:lnRef>
          <a:fillRef idx="0">
            <a:scrgbClr r="0" g="0" b="0"/>
          </a:fillRef>
          <a:effectRef idx="0">
            <a:scrgbClr r="0" g="0" b="0"/>
          </a:effectRef>
          <a:fontRef idx="minor"/>
        </p:style>
        <p:txBody>
          <a:bodyPr lIns="138240" tIns="69120" rIns="138240" bIns="69120" anchor="ctr">
            <a:normAutofit fontScale="68500" lnSpcReduction="20000"/>
          </a:bodyPr>
          <a:lstStyle/>
          <a:p>
            <a:pPr algn="ctr">
              <a:lnSpc>
                <a:spcPct val="100000"/>
              </a:lnSpc>
            </a:pPr>
            <a:r>
              <a:rPr lang="en-US" sz="6700" b="1" strike="noStrike" spc="-1" dirty="0">
                <a:solidFill>
                  <a:srgbClr val="FFFFFF"/>
                </a:solidFill>
                <a:latin typeface="Calibri"/>
                <a:ea typeface="DejaVu Sans"/>
              </a:rPr>
              <a:t>SUNUM İÇERİĞİ</a:t>
            </a:r>
            <a:endParaRPr lang="en-US" sz="6700" b="0" strike="noStrike" spc="-1" dirty="0">
              <a:latin typeface="Arial"/>
            </a:endParaRPr>
          </a:p>
        </p:txBody>
      </p:sp>
      <p:grpSp>
        <p:nvGrpSpPr>
          <p:cNvPr id="2" name="Grup 1">
            <a:extLst>
              <a:ext uri="{FF2B5EF4-FFF2-40B4-BE49-F238E27FC236}">
                <a16:creationId xmlns:a16="http://schemas.microsoft.com/office/drawing/2014/main" id="{B396021F-FE87-3FF6-F479-42B687439596}"/>
              </a:ext>
            </a:extLst>
          </p:cNvPr>
          <p:cNvGrpSpPr/>
          <p:nvPr/>
        </p:nvGrpSpPr>
        <p:grpSpPr>
          <a:xfrm>
            <a:off x="513357" y="6086450"/>
            <a:ext cx="3076206" cy="1538103"/>
            <a:chOff x="7375" y="4211433"/>
            <a:chExt cx="3076206" cy="1538103"/>
          </a:xfrm>
          <a:solidFill>
            <a:srgbClr val="FF0000"/>
          </a:solidFill>
        </p:grpSpPr>
        <p:sp>
          <p:nvSpPr>
            <p:cNvPr id="12" name="Dikdörtgen 11">
              <a:extLst>
                <a:ext uri="{FF2B5EF4-FFF2-40B4-BE49-F238E27FC236}">
                  <a16:creationId xmlns:a16="http://schemas.microsoft.com/office/drawing/2014/main" id="{B756AEBC-4EE2-A93D-675E-D521DF1F013F}"/>
                </a:ext>
              </a:extLst>
            </p:cNvPr>
            <p:cNvSpPr/>
            <p:nvPr/>
          </p:nvSpPr>
          <p:spPr>
            <a:xfrm>
              <a:off x="7375" y="4211433"/>
              <a:ext cx="3076206" cy="1538103"/>
            </a:xfrm>
            <a:prstGeom prst="rect">
              <a:avLst/>
            </a:prstGeom>
            <a:grpFill/>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sp>
        <p:sp>
          <p:nvSpPr>
            <p:cNvPr id="13" name="Metin kutusu 12">
              <a:extLst>
                <a:ext uri="{FF2B5EF4-FFF2-40B4-BE49-F238E27FC236}">
                  <a16:creationId xmlns:a16="http://schemas.microsoft.com/office/drawing/2014/main" id="{EC54C571-E57C-1EC7-5E8E-7D371851CEF3}"/>
                </a:ext>
              </a:extLst>
            </p:cNvPr>
            <p:cNvSpPr txBox="1"/>
            <p:nvPr/>
          </p:nvSpPr>
          <p:spPr>
            <a:xfrm>
              <a:off x="7375" y="4211433"/>
              <a:ext cx="3076206" cy="153810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tr-TR" sz="4900" b="1" kern="1200" dirty="0">
                  <a:solidFill>
                    <a:schemeClr val="bg1"/>
                  </a:solidFill>
                  <a:latin typeface="+mj-lt"/>
                </a:rPr>
                <a:t>Kıta oluşumu</a:t>
              </a:r>
            </a:p>
          </p:txBody>
        </p:sp>
      </p:grpSp>
      <p:grpSp>
        <p:nvGrpSpPr>
          <p:cNvPr id="3" name="Grup 2">
            <a:extLst>
              <a:ext uri="{FF2B5EF4-FFF2-40B4-BE49-F238E27FC236}">
                <a16:creationId xmlns:a16="http://schemas.microsoft.com/office/drawing/2014/main" id="{487207C6-4692-98DC-668C-7A98D543C518}"/>
              </a:ext>
            </a:extLst>
          </p:cNvPr>
          <p:cNvGrpSpPr/>
          <p:nvPr/>
        </p:nvGrpSpPr>
        <p:grpSpPr>
          <a:xfrm>
            <a:off x="4235566" y="6086450"/>
            <a:ext cx="3076206" cy="1538103"/>
            <a:chOff x="3729584" y="4211433"/>
            <a:chExt cx="3076206" cy="1538103"/>
          </a:xfrm>
          <a:solidFill>
            <a:srgbClr val="FF0000"/>
          </a:solidFill>
        </p:grpSpPr>
        <p:sp>
          <p:nvSpPr>
            <p:cNvPr id="10" name="Dikdörtgen 9">
              <a:extLst>
                <a:ext uri="{FF2B5EF4-FFF2-40B4-BE49-F238E27FC236}">
                  <a16:creationId xmlns:a16="http://schemas.microsoft.com/office/drawing/2014/main" id="{55C79883-054D-6D49-3860-7DA3BA963151}"/>
                </a:ext>
              </a:extLst>
            </p:cNvPr>
            <p:cNvSpPr/>
            <p:nvPr/>
          </p:nvSpPr>
          <p:spPr>
            <a:xfrm>
              <a:off x="3729584" y="4211433"/>
              <a:ext cx="3076206" cy="1538103"/>
            </a:xfrm>
            <a:prstGeom prst="rect">
              <a:avLst/>
            </a:prstGeom>
            <a:grpFill/>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sp>
        <p:sp>
          <p:nvSpPr>
            <p:cNvPr id="11" name="Metin kutusu 10">
              <a:extLst>
                <a:ext uri="{FF2B5EF4-FFF2-40B4-BE49-F238E27FC236}">
                  <a16:creationId xmlns:a16="http://schemas.microsoft.com/office/drawing/2014/main" id="{13CE1ADE-46B0-DD0E-5E31-142C0803384F}"/>
                </a:ext>
              </a:extLst>
            </p:cNvPr>
            <p:cNvSpPr txBox="1"/>
            <p:nvPr/>
          </p:nvSpPr>
          <p:spPr>
            <a:xfrm>
              <a:off x="3729584" y="4211433"/>
              <a:ext cx="3076206" cy="153810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tr-TR" sz="4900" b="1" kern="1200" dirty="0">
                  <a:solidFill>
                    <a:schemeClr val="bg1"/>
                  </a:solidFill>
                  <a:latin typeface="+mj-lt"/>
                </a:rPr>
                <a:t>Dağ oluşumu</a:t>
              </a:r>
            </a:p>
          </p:txBody>
        </p:sp>
      </p:grpSp>
      <p:grpSp>
        <p:nvGrpSpPr>
          <p:cNvPr id="4" name="Grup 3">
            <a:extLst>
              <a:ext uri="{FF2B5EF4-FFF2-40B4-BE49-F238E27FC236}">
                <a16:creationId xmlns:a16="http://schemas.microsoft.com/office/drawing/2014/main" id="{79BC97EF-B52F-A8B9-42BD-F0AC03703C47}"/>
              </a:ext>
            </a:extLst>
          </p:cNvPr>
          <p:cNvGrpSpPr/>
          <p:nvPr/>
        </p:nvGrpSpPr>
        <p:grpSpPr>
          <a:xfrm>
            <a:off x="7957775" y="6086450"/>
            <a:ext cx="3076206" cy="1538103"/>
            <a:chOff x="7451793" y="4211433"/>
            <a:chExt cx="3076206" cy="1538103"/>
          </a:xfrm>
          <a:solidFill>
            <a:srgbClr val="FF0000"/>
          </a:solidFill>
        </p:grpSpPr>
        <p:sp>
          <p:nvSpPr>
            <p:cNvPr id="8" name="Dikdörtgen 7">
              <a:extLst>
                <a:ext uri="{FF2B5EF4-FFF2-40B4-BE49-F238E27FC236}">
                  <a16:creationId xmlns:a16="http://schemas.microsoft.com/office/drawing/2014/main" id="{4E9DC6BD-05B6-161B-A3C6-8CF947EF04CB}"/>
                </a:ext>
              </a:extLst>
            </p:cNvPr>
            <p:cNvSpPr/>
            <p:nvPr/>
          </p:nvSpPr>
          <p:spPr>
            <a:xfrm>
              <a:off x="7451793" y="4211433"/>
              <a:ext cx="3076206" cy="1538103"/>
            </a:xfrm>
            <a:prstGeom prst="rect">
              <a:avLst/>
            </a:prstGeom>
            <a:grpFill/>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sp>
        <p:sp>
          <p:nvSpPr>
            <p:cNvPr id="9" name="Metin kutusu 8">
              <a:extLst>
                <a:ext uri="{FF2B5EF4-FFF2-40B4-BE49-F238E27FC236}">
                  <a16:creationId xmlns:a16="http://schemas.microsoft.com/office/drawing/2014/main" id="{678E7DAA-682F-EB8A-F13E-599D94E942BE}"/>
                </a:ext>
              </a:extLst>
            </p:cNvPr>
            <p:cNvSpPr txBox="1"/>
            <p:nvPr/>
          </p:nvSpPr>
          <p:spPr>
            <a:xfrm>
              <a:off x="7451793" y="4211433"/>
              <a:ext cx="3076206" cy="153810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tr-TR" sz="4900" b="1" kern="1200" dirty="0" err="1">
                  <a:solidFill>
                    <a:schemeClr val="bg1"/>
                  </a:solidFill>
                  <a:latin typeface="+mj-lt"/>
                </a:rPr>
                <a:t>Volkanizma</a:t>
              </a:r>
              <a:endParaRPr lang="tr-TR" sz="4900" b="1" kern="1200" dirty="0">
                <a:solidFill>
                  <a:schemeClr val="bg1"/>
                </a:solidFill>
                <a:latin typeface="+mj-lt"/>
              </a:endParaRPr>
            </a:p>
          </p:txBody>
        </p:sp>
      </p:grpSp>
      <p:grpSp>
        <p:nvGrpSpPr>
          <p:cNvPr id="5" name="Grup 4">
            <a:extLst>
              <a:ext uri="{FF2B5EF4-FFF2-40B4-BE49-F238E27FC236}">
                <a16:creationId xmlns:a16="http://schemas.microsoft.com/office/drawing/2014/main" id="{1D00B2FA-4103-E208-A212-14C64E2D2931}"/>
              </a:ext>
            </a:extLst>
          </p:cNvPr>
          <p:cNvGrpSpPr/>
          <p:nvPr/>
        </p:nvGrpSpPr>
        <p:grpSpPr>
          <a:xfrm>
            <a:off x="11679984" y="6086450"/>
            <a:ext cx="3076206" cy="1538103"/>
            <a:chOff x="11174002" y="4211433"/>
            <a:chExt cx="3076206" cy="1538103"/>
          </a:xfrm>
          <a:solidFill>
            <a:srgbClr val="FF0000"/>
          </a:solidFill>
        </p:grpSpPr>
        <p:sp>
          <p:nvSpPr>
            <p:cNvPr id="6" name="Dikdörtgen 5">
              <a:extLst>
                <a:ext uri="{FF2B5EF4-FFF2-40B4-BE49-F238E27FC236}">
                  <a16:creationId xmlns:a16="http://schemas.microsoft.com/office/drawing/2014/main" id="{02668498-0A12-7DAF-8DE9-3929593508D3}"/>
                </a:ext>
              </a:extLst>
            </p:cNvPr>
            <p:cNvSpPr/>
            <p:nvPr/>
          </p:nvSpPr>
          <p:spPr>
            <a:xfrm>
              <a:off x="11174002" y="4211433"/>
              <a:ext cx="3076206" cy="1538103"/>
            </a:xfrm>
            <a:prstGeom prst="rect">
              <a:avLst/>
            </a:prstGeom>
            <a:grpFill/>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sp>
        <p:sp>
          <p:nvSpPr>
            <p:cNvPr id="7" name="Metin kutusu 6">
              <a:extLst>
                <a:ext uri="{FF2B5EF4-FFF2-40B4-BE49-F238E27FC236}">
                  <a16:creationId xmlns:a16="http://schemas.microsoft.com/office/drawing/2014/main" id="{C7CB2AAF-01CB-574F-D9C6-C7080C9D88AB}"/>
                </a:ext>
              </a:extLst>
            </p:cNvPr>
            <p:cNvSpPr txBox="1"/>
            <p:nvPr/>
          </p:nvSpPr>
          <p:spPr>
            <a:xfrm>
              <a:off x="11174002" y="4211433"/>
              <a:ext cx="3076206" cy="153810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tr-TR" sz="4900" b="1" kern="1200" dirty="0">
                  <a:solidFill>
                    <a:schemeClr val="bg1"/>
                  </a:solidFill>
                  <a:latin typeface="+mj-lt"/>
                </a:rPr>
                <a:t>Depremler</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7011CD91-B1D9-4575-A69B-134F0A52C754}"/>
              </a:ext>
            </a:extLst>
          </p:cNvPr>
          <p:cNvGraphicFramePr/>
          <p:nvPr>
            <p:extLst>
              <p:ext uri="{D42A27DB-BD31-4B8C-83A1-F6EECF244321}">
                <p14:modId xmlns:p14="http://schemas.microsoft.com/office/powerpoint/2010/main" val="4228496787"/>
              </p:ext>
            </p:extLst>
          </p:nvPr>
        </p:nvGraphicFramePr>
        <p:xfrm>
          <a:off x="131168" y="0"/>
          <a:ext cx="14257584" cy="4358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ikdörtgen 2"/>
          <p:cNvSpPr/>
          <p:nvPr/>
        </p:nvSpPr>
        <p:spPr>
          <a:xfrm>
            <a:off x="256725" y="4214242"/>
            <a:ext cx="14526705" cy="2785378"/>
          </a:xfrm>
          <a:prstGeom prst="rect">
            <a:avLst/>
          </a:prstGeom>
          <a:noFill/>
        </p:spPr>
        <p:txBody>
          <a:bodyPr wrap="square">
            <a:spAutoFit/>
          </a:bodyPr>
          <a:lstStyle/>
          <a:p>
            <a:pPr algn="just"/>
            <a:r>
              <a:rPr lang="tr-TR" sz="3500" b="1" dirty="0"/>
              <a:t>Yeryüzü şekillerinin bir kısmı, oluşumları için gerekli olan enerjiyi mantodaki konveksiyonel akımlardan alır. Bu enerjinin sonucunda meydana gelen iç kuvvetler yeryüzü şekillerinin oluşmasını sağlar. İç kuvvetlerin oluşumu sürecinde yer kabuğunda meydana gelen hareketlere </a:t>
            </a:r>
            <a:r>
              <a:rPr lang="tr-TR" sz="3500" b="1" dirty="0">
                <a:solidFill>
                  <a:srgbClr val="FF0000"/>
                </a:solidFill>
              </a:rPr>
              <a:t>«</a:t>
            </a:r>
            <a:r>
              <a:rPr lang="tr-TR" sz="3500" b="1" u="sng" dirty="0">
                <a:solidFill>
                  <a:srgbClr val="FF0000"/>
                </a:solidFill>
              </a:rPr>
              <a:t>tektonik hareket»</a:t>
            </a:r>
            <a:r>
              <a:rPr lang="tr-TR" sz="3500" b="1" dirty="0"/>
              <a:t> adı verilmektedir.</a:t>
            </a:r>
          </a:p>
        </p:txBody>
      </p:sp>
      <p:sp>
        <p:nvSpPr>
          <p:cNvPr id="6" name="Ok: Sağ 5">
            <a:extLst>
              <a:ext uri="{FF2B5EF4-FFF2-40B4-BE49-F238E27FC236}">
                <a16:creationId xmlns:a16="http://schemas.microsoft.com/office/drawing/2014/main" id="{42098397-154B-4464-921A-BE83C4A38C17}"/>
              </a:ext>
            </a:extLst>
          </p:cNvPr>
          <p:cNvSpPr/>
          <p:nvPr/>
        </p:nvSpPr>
        <p:spPr>
          <a:xfrm rot="10800000">
            <a:off x="4163616" y="253184"/>
            <a:ext cx="648072" cy="360040"/>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tr-TR"/>
          </a:p>
        </p:txBody>
      </p:sp>
      <p:sp>
        <p:nvSpPr>
          <p:cNvPr id="7" name="Dikdörtgen 6">
            <a:extLst>
              <a:ext uri="{FF2B5EF4-FFF2-40B4-BE49-F238E27FC236}">
                <a16:creationId xmlns:a16="http://schemas.microsoft.com/office/drawing/2014/main" id="{2353BCE5-F69F-40F3-891C-CF8AC157B0F1}"/>
              </a:ext>
            </a:extLst>
          </p:cNvPr>
          <p:cNvSpPr/>
          <p:nvPr/>
        </p:nvSpPr>
        <p:spPr>
          <a:xfrm>
            <a:off x="1643336" y="288642"/>
            <a:ext cx="2520280" cy="1477328"/>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n>
            <a:solidFill>
              <a:schemeClr val="tx1"/>
            </a:solidFill>
          </a:ln>
        </p:spPr>
        <p:txBody>
          <a:bodyPr wrap="square">
            <a:spAutoFit/>
          </a:bodyPr>
          <a:lstStyle/>
          <a:p>
            <a:pPr algn="ctr"/>
            <a:r>
              <a:rPr lang="tr-TR" sz="3000" b="1" dirty="0">
                <a:solidFill>
                  <a:schemeClr val="bg1"/>
                </a:solidFill>
              </a:rPr>
              <a:t>KAYNAĞI:</a:t>
            </a:r>
          </a:p>
          <a:p>
            <a:pPr algn="ctr"/>
            <a:r>
              <a:rPr lang="tr-TR" sz="3000" b="1" dirty="0">
                <a:solidFill>
                  <a:schemeClr val="bg1"/>
                </a:solidFill>
              </a:rPr>
              <a:t>MAGMADIR (MANTO)</a:t>
            </a:r>
          </a:p>
        </p:txBody>
      </p: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uvarlatılmış Dikdörtgen 1"/>
          <p:cNvSpPr/>
          <p:nvPr/>
        </p:nvSpPr>
        <p:spPr>
          <a:xfrm>
            <a:off x="108472" y="37778"/>
            <a:ext cx="14997168" cy="1124974"/>
          </a:xfrm>
          <a:prstGeom prst="roundRect">
            <a:avLst/>
          </a:prstGeom>
          <a:solidFill>
            <a:schemeClr val="tx1"/>
          </a:solidFill>
          <a:ln w="603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3500" b="1" dirty="0"/>
              <a:t>EPİROJENEZ </a:t>
            </a:r>
          </a:p>
          <a:p>
            <a:r>
              <a:rPr lang="tr-TR" sz="3500" b="1" dirty="0"/>
              <a:t>(KITA OLUŞUMU)</a:t>
            </a:r>
          </a:p>
        </p:txBody>
      </p:sp>
      <p:sp>
        <p:nvSpPr>
          <p:cNvPr id="3" name="Dikdörtgen 2"/>
          <p:cNvSpPr/>
          <p:nvPr/>
        </p:nvSpPr>
        <p:spPr>
          <a:xfrm>
            <a:off x="6354117" y="104064"/>
            <a:ext cx="8858088" cy="861774"/>
          </a:xfrm>
          <a:prstGeom prst="rect">
            <a:avLst/>
          </a:prstGeom>
          <a:noFill/>
          <a:ln>
            <a:noFill/>
          </a:ln>
        </p:spPr>
        <p:txBody>
          <a:bodyPr wrap="square">
            <a:spAutoFit/>
          </a:bodyPr>
          <a:lstStyle/>
          <a:p>
            <a:pPr algn="just"/>
            <a:r>
              <a:rPr lang="tr-TR" sz="2500" b="1" dirty="0">
                <a:solidFill>
                  <a:schemeClr val="bg1"/>
                </a:solidFill>
              </a:rPr>
              <a:t>Geniş yer kabuğu parçalarının yükselip alçalması olarak adlandırılan </a:t>
            </a:r>
            <a:r>
              <a:rPr lang="tr-TR" sz="2500" b="1" dirty="0">
                <a:solidFill>
                  <a:srgbClr val="FFFF00"/>
                </a:solidFill>
                <a:effectLst>
                  <a:outerShdw blurRad="38100" dist="38100" dir="2700000" algn="tl">
                    <a:srgbClr val="000000">
                      <a:alpha val="43137"/>
                    </a:srgbClr>
                  </a:outerShdw>
                </a:effectLst>
              </a:rPr>
              <a:t>epirojenez, dikey bir doğrultuda ve yavaş gerçekleşir.</a:t>
            </a:r>
          </a:p>
        </p:txBody>
      </p:sp>
      <p:pic>
        <p:nvPicPr>
          <p:cNvPr id="3074" name="Picture 2" descr="C:\Documents and Settings\OSMAN\Deskto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72" y="3494162"/>
            <a:ext cx="6617532" cy="3735347"/>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a:extLst>
              <a:ext uri="{FF2B5EF4-FFF2-40B4-BE49-F238E27FC236}">
                <a16:creationId xmlns:a16="http://schemas.microsoft.com/office/drawing/2014/main" id="{8E1E09A5-F42E-40C0-96DC-50BE02C33125}"/>
              </a:ext>
            </a:extLst>
          </p:cNvPr>
          <p:cNvSpPr/>
          <p:nvPr/>
        </p:nvSpPr>
        <p:spPr>
          <a:xfrm>
            <a:off x="134360" y="1162752"/>
            <a:ext cx="14617624" cy="1938992"/>
          </a:xfrm>
          <a:prstGeom prst="rect">
            <a:avLst/>
          </a:prstGeom>
          <a:ln>
            <a:noFill/>
          </a:ln>
        </p:spPr>
        <p:txBody>
          <a:bodyPr wrap="square">
            <a:spAutoFit/>
          </a:bodyPr>
          <a:lstStyle/>
          <a:p>
            <a:pPr algn="just"/>
            <a:r>
              <a:rPr lang="tr-TR" sz="2400" dirty="0"/>
              <a:t>Farklı yoğunluk ve kalınlıktaki yer kabuğu parçalarının yoğunluk ve kalınlıklarına göre mantoya az ya da çok gömülerek dengede durmalarına </a:t>
            </a:r>
            <a:r>
              <a:rPr lang="tr-TR" sz="2400" b="1" u="sng" dirty="0" err="1">
                <a:solidFill>
                  <a:srgbClr val="FF0000"/>
                </a:solidFill>
              </a:rPr>
              <a:t>izostatik</a:t>
            </a:r>
            <a:r>
              <a:rPr lang="tr-TR" sz="2400" b="1" u="sng" dirty="0">
                <a:solidFill>
                  <a:srgbClr val="FF0000"/>
                </a:solidFill>
              </a:rPr>
              <a:t> denge</a:t>
            </a:r>
            <a:r>
              <a:rPr lang="tr-TR" sz="2400" b="1" dirty="0">
                <a:solidFill>
                  <a:srgbClr val="FF0000"/>
                </a:solidFill>
              </a:rPr>
              <a:t> </a:t>
            </a:r>
            <a:r>
              <a:rPr lang="tr-TR" sz="2400" dirty="0"/>
              <a:t>denir. Herhangi bir yerde epirojenez olayının meydana gelebilmesi için izostatik dengenin bozulması gerekir. Bu denge, yer kabuğu parçalarına ait ağırlıkların değişmesiyle bozulur. Bozulan denge sonucu yükselerek oluşan kara parçasına </a:t>
            </a:r>
            <a:r>
              <a:rPr lang="tr-TR" sz="2400" b="1" dirty="0" err="1">
                <a:solidFill>
                  <a:srgbClr val="FF0000"/>
                </a:solidFill>
              </a:rPr>
              <a:t>jeoantiklinal</a:t>
            </a:r>
            <a:r>
              <a:rPr lang="tr-TR" sz="2400" dirty="0"/>
              <a:t> (kara kütlesi), alçalarak oluşan okyanus ve deniz çukurluklarına da </a:t>
            </a:r>
            <a:r>
              <a:rPr lang="tr-TR" sz="2400" b="1" dirty="0">
                <a:solidFill>
                  <a:srgbClr val="FF0000"/>
                </a:solidFill>
              </a:rPr>
              <a:t>jeosenklinal</a:t>
            </a:r>
            <a:r>
              <a:rPr lang="tr-TR" sz="2400" dirty="0"/>
              <a:t> (deniz çukuru) adı verilir.</a:t>
            </a:r>
          </a:p>
        </p:txBody>
      </p:sp>
      <p:pic>
        <p:nvPicPr>
          <p:cNvPr id="6" name="Picture 2" descr="C:\Documents and Settings\OSMAN\Desktop\112.PNG">
            <a:extLst>
              <a:ext uri="{FF2B5EF4-FFF2-40B4-BE49-F238E27FC236}">
                <a16:creationId xmlns:a16="http://schemas.microsoft.com/office/drawing/2014/main" id="{F8C39ADB-F049-4CEA-A523-B085C9B754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74486" y="2956723"/>
            <a:ext cx="4677440" cy="27318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3" descr="C:\Documents and Settings\OSMAN\Desktop\2324.PNG">
            <a:extLst>
              <a:ext uri="{FF2B5EF4-FFF2-40B4-BE49-F238E27FC236}">
                <a16:creationId xmlns:a16="http://schemas.microsoft.com/office/drawing/2014/main" id="{B4F3942F-70A5-40C4-9708-BD922F84D3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4486" y="5730820"/>
            <a:ext cx="4677440" cy="27318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D576E2B1-719B-BFC2-6FFE-EE8FAF79A366}"/>
              </a:ext>
            </a:extLst>
          </p:cNvPr>
          <p:cNvSpPr txBox="1"/>
          <p:nvPr/>
        </p:nvSpPr>
        <p:spPr>
          <a:xfrm>
            <a:off x="3712001" y="3503692"/>
            <a:ext cx="2642116" cy="615553"/>
          </a:xfrm>
          <a:prstGeom prst="rect">
            <a:avLst/>
          </a:prstGeom>
          <a:solidFill>
            <a:schemeClr val="tx1"/>
          </a:solidFill>
        </p:spPr>
        <p:txBody>
          <a:bodyPr wrap="square">
            <a:spAutoFit/>
          </a:bodyPr>
          <a:lstStyle/>
          <a:p>
            <a:pPr algn="ctr"/>
            <a:r>
              <a:rPr lang="tr-TR" sz="1700" b="1" dirty="0">
                <a:ln w="11430"/>
                <a:solidFill>
                  <a:schemeClr val="bg1"/>
                </a:solidFill>
              </a:rPr>
              <a:t>Birikme sonucu yük artar ve arazi alçalır</a:t>
            </a:r>
            <a:endParaRPr lang="tr-TR" sz="1700" b="1" cap="none" spc="0" dirty="0">
              <a:ln w="11430"/>
              <a:solidFill>
                <a:schemeClr val="bg1"/>
              </a:solidFill>
            </a:endParaRPr>
          </a:p>
        </p:txBody>
      </p:sp>
      <p:sp>
        <p:nvSpPr>
          <p:cNvPr id="13" name="Metin kutusu 12">
            <a:extLst>
              <a:ext uri="{FF2B5EF4-FFF2-40B4-BE49-F238E27FC236}">
                <a16:creationId xmlns:a16="http://schemas.microsoft.com/office/drawing/2014/main" id="{9E7A429B-7DC6-01FA-B136-7958CC8D6459}"/>
              </a:ext>
            </a:extLst>
          </p:cNvPr>
          <p:cNvSpPr txBox="1"/>
          <p:nvPr/>
        </p:nvSpPr>
        <p:spPr>
          <a:xfrm>
            <a:off x="250554" y="3473328"/>
            <a:ext cx="2642115" cy="615553"/>
          </a:xfrm>
          <a:prstGeom prst="rect">
            <a:avLst/>
          </a:prstGeom>
          <a:solidFill>
            <a:schemeClr val="tx1"/>
          </a:solidFill>
        </p:spPr>
        <p:txBody>
          <a:bodyPr wrap="square">
            <a:spAutoFit/>
          </a:bodyPr>
          <a:lstStyle/>
          <a:p>
            <a:pPr algn="ctr"/>
            <a:r>
              <a:rPr lang="tr-TR" sz="1700" b="1" dirty="0">
                <a:ln w="11430"/>
                <a:solidFill>
                  <a:schemeClr val="bg1"/>
                </a:solidFill>
              </a:rPr>
              <a:t>Aşınma sonucu yük azalır ve arazi yükselir</a:t>
            </a:r>
            <a:endParaRPr lang="tr-TR" sz="1700" b="1" cap="none" spc="0" dirty="0">
              <a:ln w="11430"/>
              <a:solidFill>
                <a:schemeClr val="bg1"/>
              </a:solidFill>
            </a:endParaRPr>
          </a:p>
        </p:txBody>
      </p:sp>
      <p:sp>
        <p:nvSpPr>
          <p:cNvPr id="14" name="Metin kutusu 13">
            <a:extLst>
              <a:ext uri="{FF2B5EF4-FFF2-40B4-BE49-F238E27FC236}">
                <a16:creationId xmlns:a16="http://schemas.microsoft.com/office/drawing/2014/main" id="{687214CC-BED8-BFAA-8D23-114157ADC6F6}"/>
              </a:ext>
            </a:extLst>
          </p:cNvPr>
          <p:cNvSpPr txBox="1"/>
          <p:nvPr/>
        </p:nvSpPr>
        <p:spPr>
          <a:xfrm>
            <a:off x="5625400" y="4747204"/>
            <a:ext cx="1114810" cy="615553"/>
          </a:xfrm>
          <a:prstGeom prst="rect">
            <a:avLst/>
          </a:prstGeom>
          <a:solidFill>
            <a:schemeClr val="tx1"/>
          </a:solidFill>
        </p:spPr>
        <p:txBody>
          <a:bodyPr wrap="square">
            <a:spAutoFit/>
          </a:bodyPr>
          <a:lstStyle/>
          <a:p>
            <a:pPr algn="ctr"/>
            <a:r>
              <a:rPr lang="tr-TR" sz="1700" b="1" dirty="0">
                <a:ln w="11430"/>
                <a:solidFill>
                  <a:schemeClr val="bg1"/>
                </a:solidFill>
              </a:rPr>
              <a:t>Tortul Tabakalar</a:t>
            </a:r>
            <a:endParaRPr lang="tr-TR" sz="1700" b="1" cap="none" spc="0" dirty="0">
              <a:ln w="11430"/>
              <a:solidFill>
                <a:schemeClr val="bg1"/>
              </a:solidFill>
            </a:endParaRPr>
          </a:p>
        </p:txBody>
      </p:sp>
      <p:sp>
        <p:nvSpPr>
          <p:cNvPr id="15" name="Metin kutusu 14">
            <a:extLst>
              <a:ext uri="{FF2B5EF4-FFF2-40B4-BE49-F238E27FC236}">
                <a16:creationId xmlns:a16="http://schemas.microsoft.com/office/drawing/2014/main" id="{275BAA86-1D94-B1B3-FB25-34001F6F7856}"/>
              </a:ext>
            </a:extLst>
          </p:cNvPr>
          <p:cNvSpPr txBox="1"/>
          <p:nvPr/>
        </p:nvSpPr>
        <p:spPr>
          <a:xfrm>
            <a:off x="326311" y="4728508"/>
            <a:ext cx="1100604" cy="353943"/>
          </a:xfrm>
          <a:prstGeom prst="rect">
            <a:avLst/>
          </a:prstGeom>
          <a:solidFill>
            <a:srgbClr val="FF0000"/>
          </a:solidFill>
        </p:spPr>
        <p:txBody>
          <a:bodyPr wrap="square">
            <a:spAutoFit/>
          </a:bodyPr>
          <a:lstStyle/>
          <a:p>
            <a:r>
              <a:rPr lang="tr-TR" sz="1700" b="1" dirty="0">
                <a:ln w="11430"/>
                <a:solidFill>
                  <a:schemeClr val="bg1"/>
                </a:solidFill>
              </a:rPr>
              <a:t>Yükselme</a:t>
            </a:r>
            <a:endParaRPr lang="tr-TR" sz="1700" b="1" cap="none" spc="0" dirty="0">
              <a:ln w="11430"/>
              <a:solidFill>
                <a:schemeClr val="bg1"/>
              </a:solidFill>
            </a:endParaRPr>
          </a:p>
        </p:txBody>
      </p:sp>
      <p:sp>
        <p:nvSpPr>
          <p:cNvPr id="16" name="Metin kutusu 15">
            <a:extLst>
              <a:ext uri="{FF2B5EF4-FFF2-40B4-BE49-F238E27FC236}">
                <a16:creationId xmlns:a16="http://schemas.microsoft.com/office/drawing/2014/main" id="{E17716F1-AAEF-444C-2651-45F1D958BB6C}"/>
              </a:ext>
            </a:extLst>
          </p:cNvPr>
          <p:cNvSpPr txBox="1"/>
          <p:nvPr/>
        </p:nvSpPr>
        <p:spPr>
          <a:xfrm>
            <a:off x="3991245" y="5295521"/>
            <a:ext cx="1395400" cy="353943"/>
          </a:xfrm>
          <a:prstGeom prst="rect">
            <a:avLst/>
          </a:prstGeom>
          <a:solidFill>
            <a:srgbClr val="FF0000"/>
          </a:solidFill>
        </p:spPr>
        <p:txBody>
          <a:bodyPr wrap="square">
            <a:spAutoFit/>
          </a:bodyPr>
          <a:lstStyle/>
          <a:p>
            <a:r>
              <a:rPr lang="tr-TR" sz="1700" b="1" dirty="0">
                <a:ln w="11430"/>
                <a:solidFill>
                  <a:schemeClr val="bg1"/>
                </a:solidFill>
              </a:rPr>
              <a:t>Jeosenklinal</a:t>
            </a:r>
            <a:endParaRPr lang="tr-TR" sz="1700" b="1" cap="none" spc="0" dirty="0">
              <a:ln w="11430"/>
              <a:solidFill>
                <a:schemeClr val="bg1"/>
              </a:solidFill>
            </a:endParaRPr>
          </a:p>
        </p:txBody>
      </p:sp>
      <p:sp>
        <p:nvSpPr>
          <p:cNvPr id="17" name="Metin kutusu 16">
            <a:extLst>
              <a:ext uri="{FF2B5EF4-FFF2-40B4-BE49-F238E27FC236}">
                <a16:creationId xmlns:a16="http://schemas.microsoft.com/office/drawing/2014/main" id="{DC58B542-3EE7-A519-8D60-6B4460B055E8}"/>
              </a:ext>
            </a:extLst>
          </p:cNvPr>
          <p:cNvSpPr txBox="1"/>
          <p:nvPr/>
        </p:nvSpPr>
        <p:spPr>
          <a:xfrm>
            <a:off x="1692804" y="4243505"/>
            <a:ext cx="1390692" cy="353943"/>
          </a:xfrm>
          <a:prstGeom prst="rect">
            <a:avLst/>
          </a:prstGeom>
          <a:solidFill>
            <a:srgbClr val="FF0000"/>
          </a:solidFill>
        </p:spPr>
        <p:txBody>
          <a:bodyPr wrap="square">
            <a:spAutoFit/>
          </a:bodyPr>
          <a:lstStyle/>
          <a:p>
            <a:r>
              <a:rPr lang="tr-TR" sz="1700" b="1" dirty="0" err="1">
                <a:ln w="11430"/>
                <a:solidFill>
                  <a:schemeClr val="bg1"/>
                </a:solidFill>
              </a:rPr>
              <a:t>Jeoantiklinal</a:t>
            </a:r>
            <a:endParaRPr lang="tr-TR" sz="1700" b="1" cap="none" spc="0" dirty="0">
              <a:ln w="11430"/>
              <a:solidFill>
                <a:schemeClr val="bg1"/>
              </a:solidFill>
            </a:endParaRPr>
          </a:p>
        </p:txBody>
      </p:sp>
      <p:sp>
        <p:nvSpPr>
          <p:cNvPr id="18" name="Sağ Ok 5">
            <a:extLst>
              <a:ext uri="{FF2B5EF4-FFF2-40B4-BE49-F238E27FC236}">
                <a16:creationId xmlns:a16="http://schemas.microsoft.com/office/drawing/2014/main" id="{9E018250-C1F9-78AC-951F-2A29771B904E}"/>
              </a:ext>
            </a:extLst>
          </p:cNvPr>
          <p:cNvSpPr/>
          <p:nvPr/>
        </p:nvSpPr>
        <p:spPr>
          <a:xfrm rot="16200000">
            <a:off x="441857" y="5196465"/>
            <a:ext cx="599526" cy="363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Sağ Ok 5">
            <a:extLst>
              <a:ext uri="{FF2B5EF4-FFF2-40B4-BE49-F238E27FC236}">
                <a16:creationId xmlns:a16="http://schemas.microsoft.com/office/drawing/2014/main" id="{6AB01576-97A9-3FE3-CBAC-B68AAECA0454}"/>
              </a:ext>
            </a:extLst>
          </p:cNvPr>
          <p:cNvSpPr/>
          <p:nvPr/>
        </p:nvSpPr>
        <p:spPr>
          <a:xfrm rot="5400000">
            <a:off x="4307611" y="5843835"/>
            <a:ext cx="762669" cy="363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Metin kutusu 19">
            <a:extLst>
              <a:ext uri="{FF2B5EF4-FFF2-40B4-BE49-F238E27FC236}">
                <a16:creationId xmlns:a16="http://schemas.microsoft.com/office/drawing/2014/main" id="{73D7EF0C-0E02-972C-6CBB-27CB3EA949B7}"/>
              </a:ext>
            </a:extLst>
          </p:cNvPr>
          <p:cNvSpPr txBox="1"/>
          <p:nvPr/>
        </p:nvSpPr>
        <p:spPr>
          <a:xfrm>
            <a:off x="4269699" y="6408369"/>
            <a:ext cx="974820" cy="323165"/>
          </a:xfrm>
          <a:prstGeom prst="rect">
            <a:avLst/>
          </a:prstGeom>
          <a:solidFill>
            <a:srgbClr val="FF0000"/>
          </a:solidFill>
        </p:spPr>
        <p:txBody>
          <a:bodyPr wrap="square">
            <a:spAutoFit/>
          </a:bodyPr>
          <a:lstStyle/>
          <a:p>
            <a:r>
              <a:rPr lang="tr-TR" sz="1500" b="1" dirty="0">
                <a:ln w="11430"/>
                <a:solidFill>
                  <a:schemeClr val="bg1"/>
                </a:solidFill>
              </a:rPr>
              <a:t>Alçalma</a:t>
            </a:r>
            <a:endParaRPr lang="tr-TR" sz="1500" b="1" cap="none" spc="0" dirty="0">
              <a:ln w="11430"/>
              <a:solidFill>
                <a:schemeClr val="bg1"/>
              </a:solidFill>
            </a:endParaRPr>
          </a:p>
        </p:txBody>
      </p:sp>
      <p:sp>
        <p:nvSpPr>
          <p:cNvPr id="23" name="Dikdörtgen 22"/>
          <p:cNvSpPr/>
          <p:nvPr/>
        </p:nvSpPr>
        <p:spPr>
          <a:xfrm>
            <a:off x="6827912" y="5870714"/>
            <a:ext cx="3486455" cy="2015936"/>
          </a:xfrm>
          <a:prstGeom prst="rect">
            <a:avLst/>
          </a:prstGeom>
          <a:noFill/>
          <a:ln>
            <a:solidFill>
              <a:schemeClr val="accent1">
                <a:shade val="50000"/>
              </a:schemeClr>
            </a:solidFill>
          </a:ln>
        </p:spPr>
        <p:txBody>
          <a:bodyPr wrap="square">
            <a:spAutoFit/>
          </a:bodyPr>
          <a:lstStyle/>
          <a:p>
            <a:pPr algn="just"/>
            <a:r>
              <a:rPr lang="tr-TR" sz="2400" b="1" dirty="0"/>
              <a:t>Kara kütlesinin hafifleyip yükselmesiyle deniz seviyesinin geri çekilmesine </a:t>
            </a:r>
            <a:r>
              <a:rPr lang="tr-TR" sz="2400" b="1" u="sng" dirty="0">
                <a:solidFill>
                  <a:srgbClr val="FF0000"/>
                </a:solidFill>
                <a:effectLst>
                  <a:outerShdw blurRad="38100" dist="38100" dir="2700000" algn="tl">
                    <a:srgbClr val="000000">
                      <a:alpha val="43137"/>
                    </a:srgbClr>
                  </a:outerShdw>
                </a:effectLst>
              </a:rPr>
              <a:t>Regresyon (Deniz Gerilemesi)</a:t>
            </a:r>
            <a:r>
              <a:rPr lang="tr-TR" sz="2400" b="1" dirty="0">
                <a:solidFill>
                  <a:srgbClr val="FF0000"/>
                </a:solidFill>
                <a:effectLst>
                  <a:outerShdw blurRad="38100" dist="38100" dir="2700000" algn="tl">
                    <a:srgbClr val="000000">
                      <a:alpha val="43137"/>
                    </a:srgbClr>
                  </a:outerShdw>
                </a:effectLst>
              </a:rPr>
              <a:t> </a:t>
            </a:r>
            <a:r>
              <a:rPr lang="tr-TR" sz="2400" b="1" dirty="0"/>
              <a:t>denir.</a:t>
            </a:r>
          </a:p>
        </p:txBody>
      </p:sp>
      <p:sp>
        <p:nvSpPr>
          <p:cNvPr id="24" name="Dikdörtgen 23"/>
          <p:cNvSpPr/>
          <p:nvPr/>
        </p:nvSpPr>
        <p:spPr>
          <a:xfrm>
            <a:off x="6827912" y="3096617"/>
            <a:ext cx="3486455" cy="1938992"/>
          </a:xfrm>
          <a:prstGeom prst="rect">
            <a:avLst/>
          </a:prstGeom>
          <a:noFill/>
          <a:ln>
            <a:solidFill>
              <a:schemeClr val="accent1">
                <a:shade val="50000"/>
              </a:schemeClr>
            </a:solidFill>
          </a:ln>
        </p:spPr>
        <p:txBody>
          <a:bodyPr wrap="square">
            <a:spAutoFit/>
          </a:bodyPr>
          <a:lstStyle/>
          <a:p>
            <a:pPr algn="just"/>
            <a:r>
              <a:rPr lang="tr-TR" sz="2400" b="1" dirty="0"/>
              <a:t>Kara kütlesinin ağırlaşıp alçalmasıyla denizin karaya doğru ilerlemesine </a:t>
            </a:r>
            <a:r>
              <a:rPr lang="tr-TR" sz="2400" b="1" u="sng" dirty="0">
                <a:solidFill>
                  <a:srgbClr val="FF0000"/>
                </a:solidFill>
                <a:effectLst>
                  <a:outerShdw blurRad="38100" dist="38100" dir="2700000" algn="tl">
                    <a:srgbClr val="000000">
                      <a:alpha val="43137"/>
                    </a:srgbClr>
                  </a:outerShdw>
                </a:effectLst>
              </a:rPr>
              <a:t>TRANSGRESYON</a:t>
            </a:r>
            <a:r>
              <a:rPr lang="tr-TR" sz="2400" b="1" dirty="0">
                <a:solidFill>
                  <a:srgbClr val="FF0000"/>
                </a:solidFill>
                <a:effectLst>
                  <a:outerShdw blurRad="38100" dist="38100" dir="2700000" algn="tl">
                    <a:srgbClr val="000000">
                      <a:alpha val="43137"/>
                    </a:srgbClr>
                  </a:outerShdw>
                </a:effectLst>
              </a:rPr>
              <a:t> </a:t>
            </a:r>
            <a:r>
              <a:rPr lang="tr-TR" sz="2400" b="1" u="sng" dirty="0">
                <a:solidFill>
                  <a:srgbClr val="FF0000"/>
                </a:solidFill>
                <a:effectLst>
                  <a:outerShdw blurRad="38100" dist="38100" dir="2700000" algn="tl">
                    <a:srgbClr val="000000">
                      <a:alpha val="43137"/>
                    </a:srgbClr>
                  </a:outerShdw>
                </a:effectLst>
              </a:rPr>
              <a:t>(deniz ilerlemesi) </a:t>
            </a:r>
            <a:r>
              <a:rPr lang="tr-TR" sz="2400" b="1" dirty="0"/>
              <a:t>denir.</a:t>
            </a:r>
          </a:p>
        </p:txBody>
      </p:sp>
      <p:sp>
        <p:nvSpPr>
          <p:cNvPr id="25" name="Sağ Ok 2">
            <a:extLst>
              <a:ext uri="{FF2B5EF4-FFF2-40B4-BE49-F238E27FC236}">
                <a16:creationId xmlns:a16="http://schemas.microsoft.com/office/drawing/2014/main" id="{841D387E-B040-4337-8F75-1F4D1B7CE76A}"/>
              </a:ext>
            </a:extLst>
          </p:cNvPr>
          <p:cNvSpPr/>
          <p:nvPr/>
        </p:nvSpPr>
        <p:spPr>
          <a:xfrm rot="20175143">
            <a:off x="11849741" y="3757170"/>
            <a:ext cx="873093" cy="267345"/>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Sağ Ok 2">
            <a:extLst>
              <a:ext uri="{FF2B5EF4-FFF2-40B4-BE49-F238E27FC236}">
                <a16:creationId xmlns:a16="http://schemas.microsoft.com/office/drawing/2014/main" id="{841D387E-B040-4337-8F75-1F4D1B7CE76A}"/>
              </a:ext>
            </a:extLst>
          </p:cNvPr>
          <p:cNvSpPr/>
          <p:nvPr/>
        </p:nvSpPr>
        <p:spPr>
          <a:xfrm rot="2017274">
            <a:off x="12700334" y="6742809"/>
            <a:ext cx="873093" cy="267345"/>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Resim 37">
            <a:extLst>
              <a:ext uri="{FF2B5EF4-FFF2-40B4-BE49-F238E27FC236}">
                <a16:creationId xmlns:a16="http://schemas.microsoft.com/office/drawing/2014/main" id="{FBCBBD02-D861-4E90-BDBC-97A00C60B2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02" t="11089" r="2035" b="24985"/>
          <a:stretch/>
        </p:blipFill>
        <p:spPr>
          <a:xfrm>
            <a:off x="11129" y="695751"/>
            <a:ext cx="10057143" cy="5102522"/>
          </a:xfrm>
          <a:prstGeom prst="rect">
            <a:avLst/>
          </a:prstGeom>
        </p:spPr>
      </p:pic>
      <p:sp>
        <p:nvSpPr>
          <p:cNvPr id="4" name="Dikdörtgen 3">
            <a:extLst>
              <a:ext uri="{FF2B5EF4-FFF2-40B4-BE49-F238E27FC236}">
                <a16:creationId xmlns:a16="http://schemas.microsoft.com/office/drawing/2014/main" id="{459A8DD2-1BC0-4AB8-AB99-32E13C2303B7}"/>
              </a:ext>
            </a:extLst>
          </p:cNvPr>
          <p:cNvSpPr/>
          <p:nvPr/>
        </p:nvSpPr>
        <p:spPr>
          <a:xfrm>
            <a:off x="10164258" y="0"/>
            <a:ext cx="5084524" cy="1169551"/>
          </a:xfrm>
          <a:prstGeom prst="rect">
            <a:avLst/>
          </a:prstGeom>
          <a:solidFill>
            <a:srgbClr val="FF0000"/>
          </a:solidFill>
        </p:spPr>
        <p:txBody>
          <a:bodyPr wrap="square" lIns="91440" tIns="45720" rIns="91440" bIns="45720">
            <a:spAutoFit/>
          </a:bodyPr>
          <a:lstStyle/>
          <a:p>
            <a:pPr algn="ctr"/>
            <a:r>
              <a:rPr lang="tr-TR" sz="3500" b="1" cap="none" spc="0" dirty="0">
                <a:ln w="0"/>
                <a:solidFill>
                  <a:schemeClr val="bg1"/>
                </a:solidFill>
                <a:effectLst>
                  <a:outerShdw blurRad="38100" dist="19050" dir="2700000" algn="tl" rotWithShape="0">
                    <a:schemeClr val="dk1">
                      <a:alpha val="40000"/>
                    </a:schemeClr>
                  </a:outerShdw>
                </a:effectLst>
              </a:rPr>
              <a:t>EPİROJENİK </a:t>
            </a:r>
          </a:p>
          <a:p>
            <a:pPr algn="ctr"/>
            <a:r>
              <a:rPr lang="tr-TR" sz="3500" b="1" cap="none" spc="0" dirty="0">
                <a:ln w="0"/>
                <a:solidFill>
                  <a:schemeClr val="bg1"/>
                </a:solidFill>
                <a:effectLst>
                  <a:outerShdw blurRad="38100" dist="19050" dir="2700000" algn="tl" rotWithShape="0">
                    <a:schemeClr val="dk1">
                      <a:alpha val="40000"/>
                    </a:schemeClr>
                  </a:outerShdw>
                </a:effectLst>
              </a:rPr>
              <a:t>HAREKETLERE ÖRNEKLER</a:t>
            </a:r>
          </a:p>
        </p:txBody>
      </p:sp>
      <p:sp>
        <p:nvSpPr>
          <p:cNvPr id="11" name="Sağ Ok 2">
            <a:extLst>
              <a:ext uri="{FF2B5EF4-FFF2-40B4-BE49-F238E27FC236}">
                <a16:creationId xmlns:a16="http://schemas.microsoft.com/office/drawing/2014/main" id="{D308F340-9B2C-48EF-9746-12716FD55582}"/>
              </a:ext>
            </a:extLst>
          </p:cNvPr>
          <p:cNvSpPr/>
          <p:nvPr/>
        </p:nvSpPr>
        <p:spPr>
          <a:xfrm rot="9597673">
            <a:off x="5280881" y="1397392"/>
            <a:ext cx="2521386" cy="241573"/>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Metin kutusu 12">
            <a:extLst>
              <a:ext uri="{FF2B5EF4-FFF2-40B4-BE49-F238E27FC236}">
                <a16:creationId xmlns:a16="http://schemas.microsoft.com/office/drawing/2014/main" id="{67120FE5-965B-46D1-9DA9-6F0E07B98303}"/>
              </a:ext>
            </a:extLst>
          </p:cNvPr>
          <p:cNvSpPr txBox="1"/>
          <p:nvPr/>
        </p:nvSpPr>
        <p:spPr>
          <a:xfrm>
            <a:off x="7705021" y="377803"/>
            <a:ext cx="2106029" cy="707886"/>
          </a:xfrm>
          <a:prstGeom prst="rect">
            <a:avLst/>
          </a:prstGeom>
          <a:solidFill>
            <a:schemeClr val="accent6">
              <a:lumMod val="20000"/>
              <a:lumOff val="80000"/>
            </a:schemeClr>
          </a:solidFill>
          <a:ln>
            <a:solidFill>
              <a:schemeClr val="tx1"/>
            </a:solidFill>
          </a:ln>
        </p:spPr>
        <p:txBody>
          <a:bodyPr wrap="square">
            <a:spAutoFit/>
          </a:bodyPr>
          <a:lstStyle/>
          <a:p>
            <a:pPr algn="just"/>
            <a:r>
              <a:rPr lang="tr-TR" sz="2000" b="1" dirty="0">
                <a:ln w="11430"/>
              </a:rPr>
              <a:t>Alp Dağları her yıl yükselmektedir.</a:t>
            </a:r>
          </a:p>
        </p:txBody>
      </p:sp>
      <p:sp>
        <p:nvSpPr>
          <p:cNvPr id="15" name="Sağ Ok 2">
            <a:extLst>
              <a:ext uri="{FF2B5EF4-FFF2-40B4-BE49-F238E27FC236}">
                <a16:creationId xmlns:a16="http://schemas.microsoft.com/office/drawing/2014/main" id="{C6F3FA3F-036E-4C03-868A-696489284D2A}"/>
              </a:ext>
            </a:extLst>
          </p:cNvPr>
          <p:cNvSpPr/>
          <p:nvPr/>
        </p:nvSpPr>
        <p:spPr>
          <a:xfrm rot="6056670" flipV="1">
            <a:off x="5435082" y="1190240"/>
            <a:ext cx="660487" cy="2776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Metin kutusu 16">
            <a:extLst>
              <a:ext uri="{FF2B5EF4-FFF2-40B4-BE49-F238E27FC236}">
                <a16:creationId xmlns:a16="http://schemas.microsoft.com/office/drawing/2014/main" id="{CACA2B25-B779-41AA-A3CB-54C404212A20}"/>
              </a:ext>
            </a:extLst>
          </p:cNvPr>
          <p:cNvSpPr txBox="1"/>
          <p:nvPr/>
        </p:nvSpPr>
        <p:spPr>
          <a:xfrm>
            <a:off x="5051078" y="0"/>
            <a:ext cx="2491415" cy="1015663"/>
          </a:xfrm>
          <a:prstGeom prst="rect">
            <a:avLst/>
          </a:prstGeom>
          <a:solidFill>
            <a:schemeClr val="accent6">
              <a:lumMod val="20000"/>
              <a:lumOff val="80000"/>
            </a:schemeClr>
          </a:solidFill>
          <a:ln>
            <a:solidFill>
              <a:schemeClr val="tx1"/>
            </a:solidFill>
          </a:ln>
        </p:spPr>
        <p:txBody>
          <a:bodyPr wrap="square">
            <a:spAutoFit/>
          </a:bodyPr>
          <a:lstStyle/>
          <a:p>
            <a:pPr algn="just"/>
            <a:r>
              <a:rPr lang="tr-TR" sz="2000" b="1" dirty="0" err="1">
                <a:ln w="11430"/>
              </a:rPr>
              <a:t>Botni</a:t>
            </a:r>
            <a:r>
              <a:rPr lang="tr-TR" sz="2000" b="1" dirty="0">
                <a:ln w="11430"/>
              </a:rPr>
              <a:t> Körfezi yılda yaklaşık 10 milimetre yükselmektedir.</a:t>
            </a:r>
          </a:p>
        </p:txBody>
      </p:sp>
      <p:sp>
        <p:nvSpPr>
          <p:cNvPr id="19" name="Metin kutusu 18">
            <a:extLst>
              <a:ext uri="{FF2B5EF4-FFF2-40B4-BE49-F238E27FC236}">
                <a16:creationId xmlns:a16="http://schemas.microsoft.com/office/drawing/2014/main" id="{10CB5463-A47D-4AEC-835C-AA47EB41D2A3}"/>
              </a:ext>
            </a:extLst>
          </p:cNvPr>
          <p:cNvSpPr txBox="1"/>
          <p:nvPr/>
        </p:nvSpPr>
        <p:spPr>
          <a:xfrm>
            <a:off x="1211288" y="451922"/>
            <a:ext cx="3579086" cy="707886"/>
          </a:xfrm>
          <a:prstGeom prst="rect">
            <a:avLst/>
          </a:prstGeom>
          <a:solidFill>
            <a:schemeClr val="accent6">
              <a:lumMod val="20000"/>
              <a:lumOff val="80000"/>
            </a:schemeClr>
          </a:solidFill>
          <a:ln>
            <a:solidFill>
              <a:schemeClr val="tx1"/>
            </a:solidFill>
          </a:ln>
        </p:spPr>
        <p:txBody>
          <a:bodyPr wrap="square">
            <a:spAutoFit/>
          </a:bodyPr>
          <a:lstStyle/>
          <a:p>
            <a:pPr algn="just"/>
            <a:r>
              <a:rPr lang="tr-TR" sz="2000" b="1" dirty="0">
                <a:ln w="11430"/>
              </a:rPr>
              <a:t>İskandinav Yarımadası yılda 0,5 cm yükselmektedir.</a:t>
            </a:r>
          </a:p>
        </p:txBody>
      </p:sp>
      <p:sp>
        <p:nvSpPr>
          <p:cNvPr id="20" name="Sağ Ok 2">
            <a:extLst>
              <a:ext uri="{FF2B5EF4-FFF2-40B4-BE49-F238E27FC236}">
                <a16:creationId xmlns:a16="http://schemas.microsoft.com/office/drawing/2014/main" id="{D0707E2A-89AD-459D-95F2-6975B9CED607}"/>
              </a:ext>
            </a:extLst>
          </p:cNvPr>
          <p:cNvSpPr/>
          <p:nvPr/>
        </p:nvSpPr>
        <p:spPr>
          <a:xfrm rot="1694810" flipV="1">
            <a:off x="4724014" y="1227408"/>
            <a:ext cx="711915" cy="26219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Metin kutusu 21">
            <a:extLst>
              <a:ext uri="{FF2B5EF4-FFF2-40B4-BE49-F238E27FC236}">
                <a16:creationId xmlns:a16="http://schemas.microsoft.com/office/drawing/2014/main" id="{2DB3D2E0-7C20-40F6-A9AB-9E081DDF8C88}"/>
              </a:ext>
            </a:extLst>
          </p:cNvPr>
          <p:cNvSpPr txBox="1"/>
          <p:nvPr/>
        </p:nvSpPr>
        <p:spPr>
          <a:xfrm>
            <a:off x="9825705" y="1338882"/>
            <a:ext cx="2565948" cy="1015663"/>
          </a:xfrm>
          <a:prstGeom prst="rect">
            <a:avLst/>
          </a:prstGeom>
          <a:solidFill>
            <a:schemeClr val="accent6">
              <a:lumMod val="20000"/>
              <a:lumOff val="80000"/>
            </a:schemeClr>
          </a:solidFill>
          <a:ln>
            <a:solidFill>
              <a:schemeClr val="tx1"/>
            </a:solidFill>
          </a:ln>
        </p:spPr>
        <p:txBody>
          <a:bodyPr wrap="square">
            <a:spAutoFit/>
          </a:bodyPr>
          <a:lstStyle/>
          <a:p>
            <a:pPr algn="just"/>
            <a:r>
              <a:rPr lang="tr-TR" sz="2000" b="1" dirty="0">
                <a:ln w="11430"/>
              </a:rPr>
              <a:t>Japonya'nın başkenti Tokyo'nun her yıl 2 cm çökmektedir</a:t>
            </a:r>
            <a:endParaRPr lang="tr-TR" sz="2000" dirty="0"/>
          </a:p>
        </p:txBody>
      </p:sp>
      <p:sp>
        <p:nvSpPr>
          <p:cNvPr id="23" name="Sağ Ok 2">
            <a:extLst>
              <a:ext uri="{FF2B5EF4-FFF2-40B4-BE49-F238E27FC236}">
                <a16:creationId xmlns:a16="http://schemas.microsoft.com/office/drawing/2014/main" id="{914F6CF8-D936-47CB-A2A1-7324601E9CF7}"/>
              </a:ext>
            </a:extLst>
          </p:cNvPr>
          <p:cNvSpPr/>
          <p:nvPr/>
        </p:nvSpPr>
        <p:spPr>
          <a:xfrm rot="9699750">
            <a:off x="8806629" y="1901940"/>
            <a:ext cx="976859" cy="426039"/>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Metin kutusu 24">
            <a:extLst>
              <a:ext uri="{FF2B5EF4-FFF2-40B4-BE49-F238E27FC236}">
                <a16:creationId xmlns:a16="http://schemas.microsoft.com/office/drawing/2014/main" id="{36B82F3A-A6C6-49E7-A2CE-4E2DABD4E131}"/>
              </a:ext>
            </a:extLst>
          </p:cNvPr>
          <p:cNvSpPr txBox="1"/>
          <p:nvPr/>
        </p:nvSpPr>
        <p:spPr>
          <a:xfrm>
            <a:off x="995264" y="3809265"/>
            <a:ext cx="2449665" cy="1323439"/>
          </a:xfrm>
          <a:prstGeom prst="rect">
            <a:avLst/>
          </a:prstGeom>
          <a:solidFill>
            <a:schemeClr val="accent6">
              <a:lumMod val="20000"/>
              <a:lumOff val="80000"/>
            </a:schemeClr>
          </a:solidFill>
          <a:ln>
            <a:solidFill>
              <a:schemeClr val="tx1"/>
            </a:solidFill>
          </a:ln>
        </p:spPr>
        <p:txBody>
          <a:bodyPr wrap="square">
            <a:spAutoFit/>
          </a:bodyPr>
          <a:lstStyle/>
          <a:p>
            <a:pPr algn="just"/>
            <a:r>
              <a:rPr lang="tr-TR" sz="2000" b="1" dirty="0">
                <a:ln w="11430"/>
              </a:rPr>
              <a:t>İtalya'nın Venedik şehri ve Po Ovası’nın yılda yaklaşık birkaç milimetre çökmektir.</a:t>
            </a:r>
          </a:p>
        </p:txBody>
      </p:sp>
      <p:sp>
        <p:nvSpPr>
          <p:cNvPr id="26" name="Sağ Ok 2">
            <a:extLst>
              <a:ext uri="{FF2B5EF4-FFF2-40B4-BE49-F238E27FC236}">
                <a16:creationId xmlns:a16="http://schemas.microsoft.com/office/drawing/2014/main" id="{13F98739-4DA2-4CAF-AC71-922D52F5AB8F}"/>
              </a:ext>
            </a:extLst>
          </p:cNvPr>
          <p:cNvSpPr/>
          <p:nvPr/>
        </p:nvSpPr>
        <p:spPr>
          <a:xfrm rot="196521">
            <a:off x="3308066" y="1751921"/>
            <a:ext cx="1793277" cy="260699"/>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Metin kutusu 27">
            <a:extLst>
              <a:ext uri="{FF2B5EF4-FFF2-40B4-BE49-F238E27FC236}">
                <a16:creationId xmlns:a16="http://schemas.microsoft.com/office/drawing/2014/main" id="{0D11C834-DABA-4F5D-9F18-E2DEDBB548B0}"/>
              </a:ext>
            </a:extLst>
          </p:cNvPr>
          <p:cNvSpPr txBox="1"/>
          <p:nvPr/>
        </p:nvSpPr>
        <p:spPr>
          <a:xfrm>
            <a:off x="-84856" y="1318496"/>
            <a:ext cx="3386939" cy="1323439"/>
          </a:xfrm>
          <a:prstGeom prst="rect">
            <a:avLst/>
          </a:prstGeom>
          <a:solidFill>
            <a:schemeClr val="accent6">
              <a:lumMod val="20000"/>
              <a:lumOff val="80000"/>
            </a:schemeClr>
          </a:solidFill>
          <a:ln>
            <a:solidFill>
              <a:schemeClr val="tx1"/>
            </a:solidFill>
          </a:ln>
        </p:spPr>
        <p:txBody>
          <a:bodyPr wrap="square">
            <a:spAutoFit/>
          </a:bodyPr>
          <a:lstStyle/>
          <a:p>
            <a:r>
              <a:rPr lang="tr-TR" sz="2000" b="1" dirty="0">
                <a:ln w="11430"/>
              </a:rPr>
              <a:t>Hollanda, Almanya ve Fransa'nın kuzeyinde yer alan ovalar yılda birkaç milimetre çökmektedir.</a:t>
            </a:r>
            <a:endParaRPr lang="tr-TR" sz="2000" b="1" cap="none" spc="0" dirty="0">
              <a:ln w="11430"/>
            </a:endParaRPr>
          </a:p>
        </p:txBody>
      </p:sp>
      <p:sp>
        <p:nvSpPr>
          <p:cNvPr id="29" name="Sağ Ok 2">
            <a:extLst>
              <a:ext uri="{FF2B5EF4-FFF2-40B4-BE49-F238E27FC236}">
                <a16:creationId xmlns:a16="http://schemas.microsoft.com/office/drawing/2014/main" id="{35C21F26-8101-4C12-944B-255D07324803}"/>
              </a:ext>
            </a:extLst>
          </p:cNvPr>
          <p:cNvSpPr/>
          <p:nvPr/>
        </p:nvSpPr>
        <p:spPr>
          <a:xfrm rot="18854424">
            <a:off x="3019894" y="3010606"/>
            <a:ext cx="2919745" cy="33668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Metin kutusu 30">
            <a:extLst>
              <a:ext uri="{FF2B5EF4-FFF2-40B4-BE49-F238E27FC236}">
                <a16:creationId xmlns:a16="http://schemas.microsoft.com/office/drawing/2014/main" id="{5F744CB5-ECA1-4ABA-983B-A366C9AFE25B}"/>
              </a:ext>
            </a:extLst>
          </p:cNvPr>
          <p:cNvSpPr txBox="1"/>
          <p:nvPr/>
        </p:nvSpPr>
        <p:spPr>
          <a:xfrm>
            <a:off x="10056563" y="3586501"/>
            <a:ext cx="5155691" cy="4708981"/>
          </a:xfrm>
          <a:prstGeom prst="rect">
            <a:avLst/>
          </a:prstGeom>
          <a:solidFill>
            <a:schemeClr val="bg1"/>
          </a:solidFill>
          <a:ln>
            <a:solidFill>
              <a:schemeClr val="accent1">
                <a:shade val="50000"/>
              </a:schemeClr>
            </a:solidFill>
          </a:ln>
        </p:spPr>
        <p:txBody>
          <a:bodyPr wrap="square">
            <a:spAutoFit/>
          </a:bodyPr>
          <a:lstStyle/>
          <a:p>
            <a:r>
              <a:rPr lang="tr-TR" sz="2500" b="1" dirty="0"/>
              <a:t>+İklim değişimleri:</a:t>
            </a:r>
          </a:p>
          <a:p>
            <a:r>
              <a:rPr lang="tr-TR" sz="2500" b="1" dirty="0"/>
              <a:t>	Buzul oluşumu</a:t>
            </a:r>
          </a:p>
          <a:p>
            <a:r>
              <a:rPr lang="tr-TR" sz="2500" b="1" dirty="0"/>
              <a:t>	Buzul erimeleri</a:t>
            </a:r>
          </a:p>
          <a:p>
            <a:r>
              <a:rPr lang="tr-TR" sz="2500" b="1" dirty="0"/>
              <a:t>+Deniz/Okyanus tabanlarında, dış kuvvetler sonucu aşındırılan doğal dolgu malzemelerinin birikmesi.</a:t>
            </a:r>
          </a:p>
          <a:p>
            <a:r>
              <a:rPr lang="tr-TR" sz="2500" b="1" dirty="0"/>
              <a:t>+Volkan patlamaları sonrasında kara kütlelerinin ağırlığının artması (Özellikle okyanus ve deniz kenarı ve tabanlarında)</a:t>
            </a:r>
          </a:p>
          <a:p>
            <a:r>
              <a:rPr lang="tr-TR" sz="2500" b="1" dirty="0"/>
              <a:t>+Dış Kuvvetlerin aşınım ve birikim faaliyetleri</a:t>
            </a:r>
          </a:p>
        </p:txBody>
      </p:sp>
      <p:sp>
        <p:nvSpPr>
          <p:cNvPr id="32" name="Metin kutusu 31">
            <a:extLst>
              <a:ext uri="{FF2B5EF4-FFF2-40B4-BE49-F238E27FC236}">
                <a16:creationId xmlns:a16="http://schemas.microsoft.com/office/drawing/2014/main" id="{9031B38D-6933-47BC-9AE6-39BBB5D8C646}"/>
              </a:ext>
            </a:extLst>
          </p:cNvPr>
          <p:cNvSpPr txBox="1"/>
          <p:nvPr/>
        </p:nvSpPr>
        <p:spPr>
          <a:xfrm>
            <a:off x="10056563" y="2550507"/>
            <a:ext cx="5183437" cy="1015663"/>
          </a:xfrm>
          <a:prstGeom prst="rect">
            <a:avLst/>
          </a:prstGeom>
          <a:noFill/>
          <a:ln>
            <a:solidFill>
              <a:schemeClr val="accent1">
                <a:shade val="50000"/>
              </a:schemeClr>
            </a:solidFill>
          </a:ln>
        </p:spPr>
        <p:txBody>
          <a:bodyPr wrap="square">
            <a:spAutoFit/>
          </a:bodyPr>
          <a:lstStyle/>
          <a:p>
            <a:pPr algn="ctr"/>
            <a:r>
              <a:rPr lang="tr-TR" sz="3000" b="1" dirty="0">
                <a:ln w="11430"/>
                <a:solidFill>
                  <a:srgbClr val="FF0000"/>
                </a:solidFill>
              </a:rPr>
              <a:t>EPİROJENEİK HAREKETLERİN NEDENLERİ</a:t>
            </a:r>
            <a:endParaRPr lang="tr-TR" sz="3000" dirty="0">
              <a:solidFill>
                <a:srgbClr val="FF0000"/>
              </a:solidFill>
            </a:endParaRPr>
          </a:p>
        </p:txBody>
      </p:sp>
      <p:sp>
        <p:nvSpPr>
          <p:cNvPr id="34" name="Dikdörtgen 33">
            <a:extLst>
              <a:ext uri="{FF2B5EF4-FFF2-40B4-BE49-F238E27FC236}">
                <a16:creationId xmlns:a16="http://schemas.microsoft.com/office/drawing/2014/main" id="{901ED2B4-A9CF-43E6-BDD2-CD85F886B1D1}"/>
              </a:ext>
            </a:extLst>
          </p:cNvPr>
          <p:cNvSpPr/>
          <p:nvPr/>
        </p:nvSpPr>
        <p:spPr>
          <a:xfrm>
            <a:off x="68737" y="5765274"/>
            <a:ext cx="5028235" cy="2400657"/>
          </a:xfrm>
          <a:prstGeom prst="rect">
            <a:avLst/>
          </a:prstGeom>
          <a:solidFill>
            <a:schemeClr val="bg1"/>
          </a:solidFill>
          <a:ln>
            <a:solidFill>
              <a:schemeClr val="accent1">
                <a:shade val="50000"/>
              </a:schemeClr>
            </a:solidFill>
          </a:ln>
        </p:spPr>
        <p:txBody>
          <a:bodyPr wrap="square">
            <a:spAutoFit/>
          </a:bodyPr>
          <a:lstStyle/>
          <a:p>
            <a:pPr algn="just"/>
            <a:r>
              <a:rPr lang="tr-TR" sz="2500" b="1" dirty="0"/>
              <a:t>Epirojenez olayının sonucunda farklı yeryüzü şekilleri oluşabilmektedir. Kara kütlesinin yükselmesiyle önceden aşınan alanlar tekrar yükselir. Böylece kıyılarda ve akarsu yataklarında </a:t>
            </a:r>
            <a:r>
              <a:rPr lang="tr-TR" sz="2500" b="1" u="sng" dirty="0">
                <a:solidFill>
                  <a:srgbClr val="FF0000"/>
                </a:solidFill>
                <a:effectLst>
                  <a:outerShdw blurRad="38100" dist="38100" dir="2700000" algn="tl">
                    <a:srgbClr val="000000">
                      <a:alpha val="43137"/>
                    </a:srgbClr>
                  </a:outerShdw>
                </a:effectLst>
              </a:rPr>
              <a:t>TARAÇALAR</a:t>
            </a:r>
            <a:r>
              <a:rPr lang="tr-TR" sz="2500" b="1" dirty="0"/>
              <a:t> oluşur. </a:t>
            </a:r>
          </a:p>
        </p:txBody>
      </p:sp>
      <p:grpSp>
        <p:nvGrpSpPr>
          <p:cNvPr id="7" name="Grup 6">
            <a:extLst>
              <a:ext uri="{FF2B5EF4-FFF2-40B4-BE49-F238E27FC236}">
                <a16:creationId xmlns:a16="http://schemas.microsoft.com/office/drawing/2014/main" id="{DCF68229-76F1-53EE-F0BC-49452C75134B}"/>
              </a:ext>
            </a:extLst>
          </p:cNvPr>
          <p:cNvGrpSpPr/>
          <p:nvPr/>
        </p:nvGrpSpPr>
        <p:grpSpPr>
          <a:xfrm>
            <a:off x="5364502" y="5813781"/>
            <a:ext cx="4510995" cy="2729703"/>
            <a:chOff x="10186916" y="4835944"/>
            <a:chExt cx="5028235" cy="3343777"/>
          </a:xfrm>
        </p:grpSpPr>
        <p:pic>
          <p:nvPicPr>
            <p:cNvPr id="2" name="Picture 2">
              <a:extLst>
                <a:ext uri="{FF2B5EF4-FFF2-40B4-BE49-F238E27FC236}">
                  <a16:creationId xmlns:a16="http://schemas.microsoft.com/office/drawing/2014/main" id="{374BE950-9518-94CB-6CD6-715A63055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6916" y="4835944"/>
              <a:ext cx="5028235" cy="3343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6" name="Metin kutusu 35">
              <a:extLst>
                <a:ext uri="{FF2B5EF4-FFF2-40B4-BE49-F238E27FC236}">
                  <a16:creationId xmlns:a16="http://schemas.microsoft.com/office/drawing/2014/main" id="{B67FBEEE-7906-4CB0-A9F2-68DBF5380FDF}"/>
                </a:ext>
              </a:extLst>
            </p:cNvPr>
            <p:cNvSpPr txBox="1"/>
            <p:nvPr/>
          </p:nvSpPr>
          <p:spPr>
            <a:xfrm rot="18528705">
              <a:off x="11337168" y="6628153"/>
              <a:ext cx="1648136" cy="400110"/>
            </a:xfrm>
            <a:prstGeom prst="rect">
              <a:avLst/>
            </a:prstGeom>
            <a:noFill/>
          </p:spPr>
          <p:txBody>
            <a:bodyPr wrap="square">
              <a:spAutoFit/>
            </a:bodyPr>
            <a:lstStyle/>
            <a:p>
              <a:r>
                <a:rPr lang="tr-TR" sz="2000" b="1" dirty="0">
                  <a:ln w="11430"/>
                  <a:solidFill>
                    <a:srgbClr val="FFFF00"/>
                  </a:solidFill>
                  <a:effectLst>
                    <a:outerShdw blurRad="38100" dist="38100" dir="2700000" algn="tl">
                      <a:srgbClr val="000000">
                        <a:alpha val="43137"/>
                      </a:srgbClr>
                    </a:outerShdw>
                  </a:effectLst>
                </a:rPr>
                <a:t>TARAÇA</a:t>
              </a:r>
              <a:endParaRPr lang="tr-TR" sz="2000" dirty="0">
                <a:solidFill>
                  <a:srgbClr val="FFFF00"/>
                </a:solidFill>
                <a:effectLst>
                  <a:outerShdw blurRad="38100" dist="38100" dir="2700000" algn="tl">
                    <a:srgbClr val="000000">
                      <a:alpha val="43137"/>
                    </a:srgbClr>
                  </a:outerShdw>
                </a:effectLst>
              </a:endParaRPr>
            </a:p>
          </p:txBody>
        </p:sp>
        <p:sp>
          <p:nvSpPr>
            <p:cNvPr id="37" name="Metin kutusu 36">
              <a:extLst>
                <a:ext uri="{FF2B5EF4-FFF2-40B4-BE49-F238E27FC236}">
                  <a16:creationId xmlns:a16="http://schemas.microsoft.com/office/drawing/2014/main" id="{CB9ED250-3B8A-4BE5-98F9-6839B473D3B8}"/>
                </a:ext>
              </a:extLst>
            </p:cNvPr>
            <p:cNvSpPr txBox="1"/>
            <p:nvPr/>
          </p:nvSpPr>
          <p:spPr>
            <a:xfrm rot="18528705">
              <a:off x="10350562" y="6095437"/>
              <a:ext cx="1648136" cy="400110"/>
            </a:xfrm>
            <a:prstGeom prst="rect">
              <a:avLst/>
            </a:prstGeom>
            <a:noFill/>
          </p:spPr>
          <p:txBody>
            <a:bodyPr wrap="square">
              <a:spAutoFit/>
            </a:bodyPr>
            <a:lstStyle/>
            <a:p>
              <a:r>
                <a:rPr lang="tr-TR" sz="2000" b="1" dirty="0">
                  <a:ln w="11430"/>
                  <a:solidFill>
                    <a:srgbClr val="FFFF00"/>
                  </a:solidFill>
                  <a:effectLst>
                    <a:outerShdw blurRad="38100" dist="38100" dir="2700000" algn="tl">
                      <a:srgbClr val="000000">
                        <a:alpha val="43137"/>
                      </a:srgbClr>
                    </a:outerShdw>
                  </a:effectLst>
                </a:rPr>
                <a:t>TARAÇA</a:t>
              </a:r>
              <a:endParaRPr lang="tr-TR" sz="2000" dirty="0">
                <a:solidFill>
                  <a:srgbClr val="FFFF00"/>
                </a:solidFill>
                <a:effectLst>
                  <a:outerShdw blurRad="38100" dist="38100" dir="2700000" algn="tl">
                    <a:srgbClr val="000000">
                      <a:alpha val="43137"/>
                    </a:srgbClr>
                  </a:outerShdw>
                </a:effectLst>
              </a:endParaRPr>
            </a:p>
          </p:txBody>
        </p:sp>
        <p:sp>
          <p:nvSpPr>
            <p:cNvPr id="3" name="Metin kutusu 2">
              <a:extLst>
                <a:ext uri="{FF2B5EF4-FFF2-40B4-BE49-F238E27FC236}">
                  <a16:creationId xmlns:a16="http://schemas.microsoft.com/office/drawing/2014/main" id="{79CD321E-D067-E66D-DDC4-18EF78F64183}"/>
                </a:ext>
              </a:extLst>
            </p:cNvPr>
            <p:cNvSpPr txBox="1"/>
            <p:nvPr/>
          </p:nvSpPr>
          <p:spPr>
            <a:xfrm rot="18528705">
              <a:off x="11851827" y="7033396"/>
              <a:ext cx="1648136" cy="400110"/>
            </a:xfrm>
            <a:prstGeom prst="rect">
              <a:avLst/>
            </a:prstGeom>
            <a:noFill/>
          </p:spPr>
          <p:txBody>
            <a:bodyPr wrap="square">
              <a:spAutoFit/>
            </a:bodyPr>
            <a:lstStyle/>
            <a:p>
              <a:r>
                <a:rPr lang="tr-TR" sz="2000" b="1" dirty="0">
                  <a:ln w="11430"/>
                  <a:solidFill>
                    <a:srgbClr val="FFFF00"/>
                  </a:solidFill>
                  <a:effectLst>
                    <a:outerShdw blurRad="38100" dist="38100" dir="2700000" algn="tl">
                      <a:srgbClr val="000000">
                        <a:alpha val="43137"/>
                      </a:srgbClr>
                    </a:outerShdw>
                  </a:effectLst>
                </a:rPr>
                <a:t>TARAÇA</a:t>
              </a:r>
              <a:endParaRPr lang="tr-TR" sz="2000" dirty="0">
                <a:solidFill>
                  <a:srgbClr val="FFFF00"/>
                </a:solidFill>
                <a:effectLst>
                  <a:outerShdw blurRad="38100" dist="38100" dir="2700000" algn="tl">
                    <a:srgbClr val="000000">
                      <a:alpha val="43137"/>
                    </a:srgbClr>
                  </a:outerShdw>
                </a:effectLst>
              </a:endParaRPr>
            </a:p>
          </p:txBody>
        </p:sp>
        <p:sp>
          <p:nvSpPr>
            <p:cNvPr id="5" name="Metin kutusu 4">
              <a:extLst>
                <a:ext uri="{FF2B5EF4-FFF2-40B4-BE49-F238E27FC236}">
                  <a16:creationId xmlns:a16="http://schemas.microsoft.com/office/drawing/2014/main" id="{C05B4A37-1992-D2BA-8350-53BCA975659E}"/>
                </a:ext>
              </a:extLst>
            </p:cNvPr>
            <p:cNvSpPr txBox="1"/>
            <p:nvPr/>
          </p:nvSpPr>
          <p:spPr>
            <a:xfrm rot="18528705">
              <a:off x="13118215" y="6627238"/>
              <a:ext cx="1648136" cy="400110"/>
            </a:xfrm>
            <a:prstGeom prst="rect">
              <a:avLst/>
            </a:prstGeom>
            <a:noFill/>
          </p:spPr>
          <p:txBody>
            <a:bodyPr wrap="square">
              <a:spAutoFit/>
            </a:bodyPr>
            <a:lstStyle/>
            <a:p>
              <a:r>
                <a:rPr lang="tr-TR" sz="2000" b="1" dirty="0">
                  <a:ln w="11430"/>
                  <a:solidFill>
                    <a:srgbClr val="FFFF00"/>
                  </a:solidFill>
                  <a:effectLst>
                    <a:outerShdw blurRad="38100" dist="38100" dir="2700000" algn="tl">
                      <a:srgbClr val="000000">
                        <a:alpha val="43137"/>
                      </a:srgbClr>
                    </a:outerShdw>
                  </a:effectLst>
                </a:rPr>
                <a:t>TARAÇA</a:t>
              </a:r>
              <a:endParaRPr lang="tr-TR" sz="2000" dirty="0">
                <a:solidFill>
                  <a:srgbClr val="FFFF00"/>
                </a:solidFill>
                <a:effectLst>
                  <a:outerShdw blurRad="38100" dist="38100" dir="2700000" algn="tl">
                    <a:srgbClr val="000000">
                      <a:alpha val="43137"/>
                    </a:srgbClr>
                  </a:outerShdw>
                </a:effectLst>
              </a:endParaRPr>
            </a:p>
          </p:txBody>
        </p:sp>
      </p:grpSp>
      <p:sp>
        <p:nvSpPr>
          <p:cNvPr id="6" name="5-Nokta Yıldız 5"/>
          <p:cNvSpPr/>
          <p:nvPr/>
        </p:nvSpPr>
        <p:spPr>
          <a:xfrm>
            <a:off x="14406729" y="3715653"/>
            <a:ext cx="720080" cy="603747"/>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k: Yukarı 7">
            <a:extLst>
              <a:ext uri="{FF2B5EF4-FFF2-40B4-BE49-F238E27FC236}">
                <a16:creationId xmlns:a16="http://schemas.microsoft.com/office/drawing/2014/main" id="{E0AC4001-9A69-723C-29B3-C11111FA5E69}"/>
              </a:ext>
            </a:extLst>
          </p:cNvPr>
          <p:cNvSpPr/>
          <p:nvPr/>
        </p:nvSpPr>
        <p:spPr>
          <a:xfrm rot="5400000">
            <a:off x="5045047" y="6922685"/>
            <a:ext cx="403185" cy="423243"/>
          </a:xfrm>
          <a:prstGeom prst="upArrow">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52895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a:extLst>
              <a:ext uri="{FF2B5EF4-FFF2-40B4-BE49-F238E27FC236}">
                <a16:creationId xmlns:a16="http://schemas.microsoft.com/office/drawing/2014/main" id="{EE65AF9D-0A1F-43C9-A1D1-1213DF9BB1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55904" y="0"/>
            <a:ext cx="8402592" cy="13304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Yuvarlatılmış Dikdörtgen 1">
            <a:extLst>
              <a:ext uri="{FF2B5EF4-FFF2-40B4-BE49-F238E27FC236}">
                <a16:creationId xmlns:a16="http://schemas.microsoft.com/office/drawing/2014/main" id="{25094BB2-0915-4B25-9A03-E766E31BC173}"/>
              </a:ext>
            </a:extLst>
          </p:cNvPr>
          <p:cNvSpPr/>
          <p:nvPr/>
        </p:nvSpPr>
        <p:spPr>
          <a:xfrm>
            <a:off x="178897" y="37778"/>
            <a:ext cx="6174538" cy="1082517"/>
          </a:xfrm>
          <a:prstGeom prst="roundRect">
            <a:avLst/>
          </a:prstGeom>
          <a:solidFill>
            <a:srgbClr val="FF0000"/>
          </a:solidFill>
          <a:ln w="603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t>OROJENEZ </a:t>
            </a:r>
          </a:p>
          <a:p>
            <a:pPr algn="ctr"/>
            <a:r>
              <a:rPr lang="tr-TR" sz="4000" b="1" dirty="0"/>
              <a:t>(DAĞ OLUŞUMU)</a:t>
            </a:r>
          </a:p>
        </p:txBody>
      </p:sp>
      <p:pic>
        <p:nvPicPr>
          <p:cNvPr id="3" name="Resim 2">
            <a:hlinkClick r:id="rId6"/>
            <a:extLst>
              <a:ext uri="{FF2B5EF4-FFF2-40B4-BE49-F238E27FC236}">
                <a16:creationId xmlns:a16="http://schemas.microsoft.com/office/drawing/2014/main" id="{8B2FF9D5-8E3B-47B6-9682-01EA692346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5265" y="1229494"/>
            <a:ext cx="6096001" cy="4572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Dikdörtgen 6">
            <a:extLst>
              <a:ext uri="{FF2B5EF4-FFF2-40B4-BE49-F238E27FC236}">
                <a16:creationId xmlns:a16="http://schemas.microsoft.com/office/drawing/2014/main" id="{BE157275-E270-4DDD-B7C4-4E738014E1F7}"/>
              </a:ext>
            </a:extLst>
          </p:cNvPr>
          <p:cNvSpPr/>
          <p:nvPr/>
        </p:nvSpPr>
        <p:spPr>
          <a:xfrm>
            <a:off x="136991" y="5861977"/>
            <a:ext cx="6167459" cy="2462213"/>
          </a:xfrm>
          <a:prstGeom prst="rect">
            <a:avLst/>
          </a:prstGeom>
          <a:solidFill>
            <a:schemeClr val="bg1"/>
          </a:solidFill>
          <a:ln>
            <a:solidFill>
              <a:schemeClr val="tx1"/>
            </a:solidFill>
          </a:ln>
        </p:spPr>
        <p:txBody>
          <a:bodyPr wrap="square">
            <a:spAutoFit/>
          </a:bodyPr>
          <a:lstStyle/>
          <a:p>
            <a:pPr algn="just"/>
            <a:r>
              <a:rPr lang="tr-TR" sz="2200" b="1" dirty="0"/>
              <a:t>Dış kuvvetler tarafından aşındırılan malzemeler; deniz, göl vb. su kütlelerinin tabanlarında birikerek binlerce metre kalınlığında tortul tabakalar oluşur. Biriken ve sertlik dereceleri birbirinden farklı olan tortul tabakalar, levhaların yaklaşması sonucu yan basınçlara uğrar. Buna bağlı olarak da </a:t>
            </a:r>
            <a:r>
              <a:rPr lang="tr-TR" sz="2200" b="1" u="sng" dirty="0">
                <a:solidFill>
                  <a:srgbClr val="FF0000"/>
                </a:solidFill>
                <a:effectLst>
                  <a:outerShdw blurRad="38100" dist="38100" dir="2700000" algn="tl">
                    <a:srgbClr val="000000">
                      <a:alpha val="43137"/>
                    </a:srgbClr>
                  </a:outerShdw>
                </a:effectLst>
              </a:rPr>
              <a:t>kıvrım ve kırık </a:t>
            </a:r>
            <a:r>
              <a:rPr lang="tr-TR" sz="2200" b="1" dirty="0"/>
              <a:t>dağları oluşur.</a:t>
            </a:r>
          </a:p>
        </p:txBody>
      </p:sp>
      <p:pic>
        <p:nvPicPr>
          <p:cNvPr id="5" name="Resim 4">
            <a:extLst>
              <a:ext uri="{FF2B5EF4-FFF2-40B4-BE49-F238E27FC236}">
                <a16:creationId xmlns:a16="http://schemas.microsoft.com/office/drawing/2014/main" id="{9AF0A9FA-7FE1-42BE-A357-4D7D8D3676F2}"/>
              </a:ext>
            </a:extLst>
          </p:cNvPr>
          <p:cNvPicPr>
            <a:picLocks noChangeAspect="1"/>
          </p:cNvPicPr>
          <p:nvPr/>
        </p:nvPicPr>
        <p:blipFill rotWithShape="1">
          <a:blip r:embed="rId8"/>
          <a:srcRect l="20233" t="52181" r="39605" b="9681"/>
          <a:stretch/>
        </p:blipFill>
        <p:spPr>
          <a:xfrm>
            <a:off x="9476764" y="5798418"/>
            <a:ext cx="5344036" cy="2515369"/>
          </a:xfrm>
          <a:prstGeom prst="rect">
            <a:avLst/>
          </a:prstGeom>
        </p:spPr>
      </p:pic>
      <p:sp>
        <p:nvSpPr>
          <p:cNvPr id="11" name="Metin kutusu 10">
            <a:extLst>
              <a:ext uri="{FF2B5EF4-FFF2-40B4-BE49-F238E27FC236}">
                <a16:creationId xmlns:a16="http://schemas.microsoft.com/office/drawing/2014/main" id="{A1638565-B12D-44EE-A5F5-2C20D59A56D0}"/>
              </a:ext>
            </a:extLst>
          </p:cNvPr>
          <p:cNvSpPr txBox="1"/>
          <p:nvPr/>
        </p:nvSpPr>
        <p:spPr>
          <a:xfrm>
            <a:off x="-75167" y="5538812"/>
            <a:ext cx="4353950" cy="323165"/>
          </a:xfrm>
          <a:prstGeom prst="rect">
            <a:avLst/>
          </a:prstGeom>
          <a:noFill/>
        </p:spPr>
        <p:txBody>
          <a:bodyPr wrap="square">
            <a:spAutoFit/>
          </a:bodyPr>
          <a:lstStyle/>
          <a:p>
            <a:pPr algn="ctr"/>
            <a:r>
              <a:rPr lang="tr-TR" sz="1500" b="1" dirty="0">
                <a:solidFill>
                  <a:schemeClr val="bg1"/>
                </a:solidFill>
                <a:effectLst>
                  <a:outerShdw blurRad="38100" dist="38100" dir="2700000" algn="tl">
                    <a:srgbClr val="000000">
                      <a:alpha val="43137"/>
                    </a:srgbClr>
                  </a:outerShdw>
                </a:effectLst>
              </a:rPr>
              <a:t>Kaçkar Dağları, Rize, Doğu Karadeniz, İrfan Akar</a:t>
            </a:r>
          </a:p>
        </p:txBody>
      </p:sp>
      <p:sp>
        <p:nvSpPr>
          <p:cNvPr id="13" name="Metin kutusu 12">
            <a:extLst>
              <a:ext uri="{FF2B5EF4-FFF2-40B4-BE49-F238E27FC236}">
                <a16:creationId xmlns:a16="http://schemas.microsoft.com/office/drawing/2014/main" id="{005417A0-C616-4F9F-A84A-87A56442D1C4}"/>
              </a:ext>
            </a:extLst>
          </p:cNvPr>
          <p:cNvSpPr txBox="1"/>
          <p:nvPr/>
        </p:nvSpPr>
        <p:spPr>
          <a:xfrm>
            <a:off x="7005398" y="-1256"/>
            <a:ext cx="7501135" cy="400110"/>
          </a:xfrm>
          <a:prstGeom prst="rect">
            <a:avLst/>
          </a:prstGeom>
          <a:noFill/>
        </p:spPr>
        <p:txBody>
          <a:bodyPr wrap="square">
            <a:spAutoFit/>
          </a:bodyPr>
          <a:lstStyle/>
          <a:p>
            <a:pPr algn="ctr"/>
            <a:r>
              <a:rPr lang="tr-TR" sz="2000" b="1" dirty="0">
                <a:ln w="0"/>
                <a:effectLst>
                  <a:outerShdw blurRad="38100" dist="19050" dir="2700000" algn="tl" rotWithShape="0">
                    <a:schemeClr val="dk1">
                      <a:alpha val="40000"/>
                    </a:schemeClr>
                  </a:outerShdw>
                </a:effectLst>
              </a:rPr>
              <a:t>Şırnak-Hakkari Dağları, Uludere’den görüntüsü (kıvrımlı dağ sistemi).</a:t>
            </a:r>
          </a:p>
        </p:txBody>
      </p:sp>
      <p:sp>
        <p:nvSpPr>
          <p:cNvPr id="2" name="Metin kutusu 1">
            <a:extLst>
              <a:ext uri="{FF2B5EF4-FFF2-40B4-BE49-F238E27FC236}">
                <a16:creationId xmlns:a16="http://schemas.microsoft.com/office/drawing/2014/main" id="{08DE74E4-F1CF-8B79-0B1E-19F937069DCA}"/>
              </a:ext>
            </a:extLst>
          </p:cNvPr>
          <p:cNvSpPr txBox="1"/>
          <p:nvPr/>
        </p:nvSpPr>
        <p:spPr>
          <a:xfrm>
            <a:off x="11314764" y="5951364"/>
            <a:ext cx="1498593" cy="323165"/>
          </a:xfrm>
          <a:prstGeom prst="rect">
            <a:avLst/>
          </a:prstGeom>
          <a:solidFill>
            <a:srgbClr val="FFC000"/>
          </a:solidFill>
        </p:spPr>
        <p:txBody>
          <a:bodyPr wrap="square">
            <a:spAutoFit/>
          </a:bodyPr>
          <a:lstStyle/>
          <a:p>
            <a:pPr algn="just"/>
            <a:r>
              <a:rPr lang="tr-TR" sz="1500" b="1" dirty="0">
                <a:ln w="11430"/>
                <a:effectLst>
                  <a:outerShdw blurRad="38100" dist="38100" dir="2700000" algn="tl">
                    <a:srgbClr val="000000">
                      <a:alpha val="43137"/>
                    </a:srgbClr>
                  </a:outerShdw>
                </a:effectLst>
              </a:rPr>
              <a:t>Avrasya Levhası</a:t>
            </a:r>
          </a:p>
        </p:txBody>
      </p:sp>
      <p:sp>
        <p:nvSpPr>
          <p:cNvPr id="4" name="Metin kutusu 3">
            <a:extLst>
              <a:ext uri="{FF2B5EF4-FFF2-40B4-BE49-F238E27FC236}">
                <a16:creationId xmlns:a16="http://schemas.microsoft.com/office/drawing/2014/main" id="{25CD42D6-A607-9073-4301-A0F64124C05E}"/>
              </a:ext>
            </a:extLst>
          </p:cNvPr>
          <p:cNvSpPr txBox="1"/>
          <p:nvPr/>
        </p:nvSpPr>
        <p:spPr>
          <a:xfrm>
            <a:off x="10213528" y="7868278"/>
            <a:ext cx="1152128" cy="276999"/>
          </a:xfrm>
          <a:prstGeom prst="rect">
            <a:avLst/>
          </a:prstGeom>
          <a:solidFill>
            <a:schemeClr val="tx2"/>
          </a:solidFill>
        </p:spPr>
        <p:txBody>
          <a:bodyPr wrap="square">
            <a:spAutoFit/>
          </a:bodyPr>
          <a:lstStyle/>
          <a:p>
            <a:pPr algn="just"/>
            <a:r>
              <a:rPr lang="tr-TR" sz="1200" b="1" dirty="0">
                <a:ln w="11430"/>
                <a:solidFill>
                  <a:schemeClr val="bg1"/>
                </a:solidFill>
              </a:rPr>
              <a:t>Hint Okyanusu</a:t>
            </a:r>
          </a:p>
        </p:txBody>
      </p:sp>
      <p:sp>
        <p:nvSpPr>
          <p:cNvPr id="8" name="Metin kutusu 7">
            <a:extLst>
              <a:ext uri="{FF2B5EF4-FFF2-40B4-BE49-F238E27FC236}">
                <a16:creationId xmlns:a16="http://schemas.microsoft.com/office/drawing/2014/main" id="{58CBD830-D00A-286E-7A43-5AC72F7D9760}"/>
              </a:ext>
            </a:extLst>
          </p:cNvPr>
          <p:cNvSpPr txBox="1"/>
          <p:nvPr/>
        </p:nvSpPr>
        <p:spPr>
          <a:xfrm>
            <a:off x="12429092" y="7980299"/>
            <a:ext cx="1872208" cy="276999"/>
          </a:xfrm>
          <a:prstGeom prst="rect">
            <a:avLst/>
          </a:prstGeom>
          <a:solidFill>
            <a:schemeClr val="tx1"/>
          </a:solidFill>
        </p:spPr>
        <p:txBody>
          <a:bodyPr wrap="square">
            <a:spAutoFit/>
          </a:bodyPr>
          <a:lstStyle/>
          <a:p>
            <a:pPr algn="just"/>
            <a:r>
              <a:rPr lang="tr-TR" sz="1200" b="1" dirty="0">
                <a:ln w="11430"/>
                <a:solidFill>
                  <a:schemeClr val="bg1"/>
                </a:solidFill>
              </a:rPr>
              <a:t>Levha Hareket Yönü</a:t>
            </a:r>
          </a:p>
        </p:txBody>
      </p:sp>
      <p:sp>
        <p:nvSpPr>
          <p:cNvPr id="14" name="Sağ Ok 2">
            <a:extLst>
              <a:ext uri="{FF2B5EF4-FFF2-40B4-BE49-F238E27FC236}">
                <a16:creationId xmlns:a16="http://schemas.microsoft.com/office/drawing/2014/main" id="{CD774778-C872-7D06-D2BB-651EE504FAE3}"/>
              </a:ext>
            </a:extLst>
          </p:cNvPr>
          <p:cNvSpPr/>
          <p:nvPr/>
        </p:nvSpPr>
        <p:spPr>
          <a:xfrm rot="7092507">
            <a:off x="11773899" y="6452094"/>
            <a:ext cx="580324" cy="233979"/>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Metin kutusu 14">
            <a:extLst>
              <a:ext uri="{FF2B5EF4-FFF2-40B4-BE49-F238E27FC236}">
                <a16:creationId xmlns:a16="http://schemas.microsoft.com/office/drawing/2014/main" id="{3C4F3E9F-46C6-A5BF-C3A2-95218ED984D7}"/>
              </a:ext>
            </a:extLst>
          </p:cNvPr>
          <p:cNvSpPr txBox="1"/>
          <p:nvPr/>
        </p:nvSpPr>
        <p:spPr>
          <a:xfrm>
            <a:off x="10856767" y="7516207"/>
            <a:ext cx="1611422" cy="323165"/>
          </a:xfrm>
          <a:prstGeom prst="rect">
            <a:avLst/>
          </a:prstGeom>
          <a:solidFill>
            <a:srgbClr val="FFC000"/>
          </a:solidFill>
        </p:spPr>
        <p:txBody>
          <a:bodyPr wrap="square">
            <a:spAutoFit/>
          </a:bodyPr>
          <a:lstStyle/>
          <a:p>
            <a:pPr algn="just"/>
            <a:r>
              <a:rPr lang="tr-TR" sz="1500" b="1" dirty="0">
                <a:ln w="11430"/>
                <a:effectLst>
                  <a:outerShdw blurRad="38100" dist="38100" dir="2700000" algn="tl">
                    <a:srgbClr val="000000">
                      <a:alpha val="43137"/>
                    </a:srgbClr>
                  </a:outerShdw>
                </a:effectLst>
              </a:rPr>
              <a:t>Hindistan Levhası </a:t>
            </a:r>
          </a:p>
        </p:txBody>
      </p:sp>
      <p:sp>
        <p:nvSpPr>
          <p:cNvPr id="16" name="Sağ Ok 2">
            <a:extLst>
              <a:ext uri="{FF2B5EF4-FFF2-40B4-BE49-F238E27FC236}">
                <a16:creationId xmlns:a16="http://schemas.microsoft.com/office/drawing/2014/main" id="{F5B3A31A-6AAA-8384-DC04-862FDFA1294E}"/>
              </a:ext>
            </a:extLst>
          </p:cNvPr>
          <p:cNvSpPr/>
          <p:nvPr/>
        </p:nvSpPr>
        <p:spPr>
          <a:xfrm rot="17914015">
            <a:off x="11435054" y="7133934"/>
            <a:ext cx="580324" cy="233979"/>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Metin kutusu 16">
            <a:extLst>
              <a:ext uri="{FF2B5EF4-FFF2-40B4-BE49-F238E27FC236}">
                <a16:creationId xmlns:a16="http://schemas.microsoft.com/office/drawing/2014/main" id="{97C6BB4E-2279-72E2-EAAC-FEE8D2A2295F}"/>
              </a:ext>
            </a:extLst>
          </p:cNvPr>
          <p:cNvSpPr txBox="1"/>
          <p:nvPr/>
        </p:nvSpPr>
        <p:spPr>
          <a:xfrm>
            <a:off x="13345018" y="7418003"/>
            <a:ext cx="1285994" cy="276999"/>
          </a:xfrm>
          <a:prstGeom prst="rect">
            <a:avLst/>
          </a:prstGeom>
          <a:solidFill>
            <a:schemeClr val="tx2"/>
          </a:solidFill>
        </p:spPr>
        <p:txBody>
          <a:bodyPr wrap="square">
            <a:spAutoFit/>
          </a:bodyPr>
          <a:lstStyle/>
          <a:p>
            <a:pPr algn="just"/>
            <a:r>
              <a:rPr lang="tr-TR" sz="1200" b="1" dirty="0">
                <a:ln w="11430"/>
                <a:solidFill>
                  <a:schemeClr val="bg1"/>
                </a:solidFill>
              </a:rPr>
              <a:t>Büyük Okyanusu</a:t>
            </a:r>
          </a:p>
        </p:txBody>
      </p:sp>
      <p:pic>
        <p:nvPicPr>
          <p:cNvPr id="10" name="Himalayalarin_olusumu">
            <a:hlinkClick r:id="" action="ppaction://media"/>
            <a:extLst>
              <a:ext uri="{FF2B5EF4-FFF2-40B4-BE49-F238E27FC236}">
                <a16:creationId xmlns:a16="http://schemas.microsoft.com/office/drawing/2014/main" id="{B0EB77E4-997E-5CDD-9EB8-46837835244A}"/>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005398" y="1419103"/>
            <a:ext cx="7817536" cy="43973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Resim 20">
            <a:extLst>
              <a:ext uri="{FF2B5EF4-FFF2-40B4-BE49-F238E27FC236}">
                <a16:creationId xmlns:a16="http://schemas.microsoft.com/office/drawing/2014/main" id="{DE8D4888-7620-1906-C572-1338B7ADC6D3}"/>
              </a:ext>
            </a:extLst>
          </p:cNvPr>
          <p:cNvPicPr>
            <a:picLocks noChangeAspect="1"/>
          </p:cNvPicPr>
          <p:nvPr/>
        </p:nvPicPr>
        <p:blipFill rotWithShape="1">
          <a:blip r:embed="rId8"/>
          <a:srcRect l="21827" t="23685" r="69023" b="49448"/>
          <a:stretch/>
        </p:blipFill>
        <p:spPr>
          <a:xfrm>
            <a:off x="7319665" y="5832757"/>
            <a:ext cx="1838738" cy="2676184"/>
          </a:xfrm>
          <a:prstGeom prst="rect">
            <a:avLst/>
          </a:prstGeom>
        </p:spPr>
      </p:pic>
      <p:pic>
        <p:nvPicPr>
          <p:cNvPr id="22" name="Grafik 21" descr="Sunu medyası">
            <a:hlinkClick r:id="rId10"/>
            <a:extLst>
              <a:ext uri="{FF2B5EF4-FFF2-40B4-BE49-F238E27FC236}">
                <a16:creationId xmlns:a16="http://schemas.microsoft.com/office/drawing/2014/main" id="{EAB452BE-3D5B-8AA4-A4D0-15AE8B7A9CB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62800" y="1310353"/>
            <a:ext cx="914400" cy="914400"/>
          </a:xfrm>
          <a:prstGeom prst="rect">
            <a:avLst/>
          </a:prstGeom>
        </p:spPr>
      </p:pic>
      <p:sp>
        <p:nvSpPr>
          <p:cNvPr id="27" name="Metin kutusu 26">
            <a:extLst>
              <a:ext uri="{FF2B5EF4-FFF2-40B4-BE49-F238E27FC236}">
                <a16:creationId xmlns:a16="http://schemas.microsoft.com/office/drawing/2014/main" id="{1B4B774F-9875-FE4B-5FF5-580EF3572460}"/>
              </a:ext>
            </a:extLst>
          </p:cNvPr>
          <p:cNvSpPr txBox="1"/>
          <p:nvPr/>
        </p:nvSpPr>
        <p:spPr>
          <a:xfrm>
            <a:off x="6945177" y="2105301"/>
            <a:ext cx="1538919" cy="553998"/>
          </a:xfrm>
          <a:prstGeom prst="rect">
            <a:avLst/>
          </a:prstGeom>
          <a:noFill/>
        </p:spPr>
        <p:txBody>
          <a:bodyPr wrap="square">
            <a:spAutoFit/>
          </a:bodyPr>
          <a:lstStyle/>
          <a:p>
            <a:r>
              <a:rPr lang="tr-TR" sz="1500" b="1" dirty="0">
                <a:solidFill>
                  <a:srgbClr val="FFFF00"/>
                </a:solidFill>
                <a:hlinkClick r:id="rId10">
                  <a:extLst>
                    <a:ext uri="{A12FA001-AC4F-418D-AE19-62706E023703}">
                      <ahyp:hlinkClr xmlns:ahyp="http://schemas.microsoft.com/office/drawing/2018/hyperlinkcolor" val="tx"/>
                    </a:ext>
                  </a:extLst>
                </a:hlinkClick>
              </a:rPr>
              <a:t>Video Açılmazsa </a:t>
            </a:r>
          </a:p>
          <a:p>
            <a:r>
              <a:rPr lang="tr-TR" sz="1500" b="1" dirty="0">
                <a:solidFill>
                  <a:srgbClr val="FFFF00"/>
                </a:solidFill>
                <a:hlinkClick r:id="rId10">
                  <a:extLst>
                    <a:ext uri="{A12FA001-AC4F-418D-AE19-62706E023703}">
                      <ahyp:hlinkClr xmlns:ahyp="http://schemas.microsoft.com/office/drawing/2018/hyperlinkcolor" val="tx"/>
                    </a:ext>
                  </a:extLst>
                </a:hlinkClick>
              </a:rPr>
              <a:t>simgeye tıklayın</a:t>
            </a:r>
            <a:endParaRPr lang="tr-TR" sz="1500" dirty="0">
              <a:solidFill>
                <a:srgbClr val="FFFF00"/>
              </a:solidFill>
            </a:endParaRPr>
          </a:p>
        </p:txBody>
      </p:sp>
      <p:pic>
        <p:nvPicPr>
          <p:cNvPr id="32" name="Grafik 31" descr="İğneli harita">
            <a:hlinkClick r:id="rId6"/>
            <a:extLst>
              <a:ext uri="{FF2B5EF4-FFF2-40B4-BE49-F238E27FC236}">
                <a16:creationId xmlns:a16="http://schemas.microsoft.com/office/drawing/2014/main" id="{939DAFC1-EC61-129A-28EA-0CE105F666F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355500" y="687521"/>
            <a:ext cx="745232" cy="745232"/>
          </a:xfrm>
          <a:prstGeom prst="rect">
            <a:avLst/>
          </a:prstGeom>
        </p:spPr>
      </p:pic>
      <p:sp>
        <p:nvSpPr>
          <p:cNvPr id="33" name="Metin kutusu 32">
            <a:hlinkClick r:id="rId6"/>
            <a:extLst>
              <a:ext uri="{FF2B5EF4-FFF2-40B4-BE49-F238E27FC236}">
                <a16:creationId xmlns:a16="http://schemas.microsoft.com/office/drawing/2014/main" id="{21662CE6-5BE8-ED1F-C0A8-15BBBAD5183C}"/>
              </a:ext>
            </a:extLst>
          </p:cNvPr>
          <p:cNvSpPr txBox="1"/>
          <p:nvPr/>
        </p:nvSpPr>
        <p:spPr>
          <a:xfrm>
            <a:off x="14301300" y="315202"/>
            <a:ext cx="864859" cy="553998"/>
          </a:xfrm>
          <a:prstGeom prst="rect">
            <a:avLst/>
          </a:prstGeom>
          <a:noFill/>
        </p:spPr>
        <p:txBody>
          <a:bodyPr wrap="square">
            <a:spAutoFit/>
          </a:bodyPr>
          <a:lstStyle/>
          <a:p>
            <a:pPr algn="ctr"/>
            <a:r>
              <a:rPr lang="tr-TR" sz="1500" b="1" dirty="0">
                <a:solidFill>
                  <a:srgbClr val="FFFF00"/>
                </a:solidFill>
                <a:effectLst>
                  <a:outerShdw blurRad="38100" dist="38100" dir="2700000" algn="tl">
                    <a:srgbClr val="000000">
                      <a:alpha val="43137"/>
                    </a:srgbClr>
                  </a:outerShdw>
                </a:effectLst>
              </a:rPr>
              <a:t>Konum </a:t>
            </a:r>
          </a:p>
          <a:p>
            <a:pPr algn="ctr"/>
            <a:r>
              <a:rPr lang="tr-TR" sz="1500" b="1" dirty="0">
                <a:solidFill>
                  <a:srgbClr val="FFFF00"/>
                </a:solidFill>
                <a:effectLst>
                  <a:outerShdw blurRad="38100" dist="38100" dir="2700000" algn="tl">
                    <a:srgbClr val="000000">
                      <a:alpha val="43137"/>
                    </a:srgbClr>
                  </a:outerShdw>
                </a:effectLst>
              </a:rPr>
              <a:t>için Tıkla</a:t>
            </a:r>
            <a:endParaRPr lang="tr-TR" sz="1500" dirty="0">
              <a:solidFill>
                <a:srgbClr val="FFFF00"/>
              </a:solidFill>
              <a:effectLst>
                <a:outerShdw blurRad="38100" dist="38100" dir="2700000" algn="tl">
                  <a:srgbClr val="000000">
                    <a:alpha val="43137"/>
                  </a:srgbClr>
                </a:outerShdw>
              </a:effectLst>
            </a:endParaRPr>
          </a:p>
        </p:txBody>
      </p:sp>
      <p:pic>
        <p:nvPicPr>
          <p:cNvPr id="34" name="Grafik 33" descr="İğneli harita">
            <a:hlinkClick r:id="rId15"/>
            <a:extLst>
              <a:ext uri="{FF2B5EF4-FFF2-40B4-BE49-F238E27FC236}">
                <a16:creationId xmlns:a16="http://schemas.microsoft.com/office/drawing/2014/main" id="{21814190-0ED6-A19B-2C9C-37AA93BD3B6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535484" y="5119134"/>
            <a:ext cx="745232" cy="745232"/>
          </a:xfrm>
          <a:prstGeom prst="rect">
            <a:avLst/>
          </a:prstGeom>
        </p:spPr>
      </p:pic>
      <p:sp>
        <p:nvSpPr>
          <p:cNvPr id="35" name="Metin kutusu 34">
            <a:hlinkClick r:id="rId6"/>
            <a:extLst>
              <a:ext uri="{FF2B5EF4-FFF2-40B4-BE49-F238E27FC236}">
                <a16:creationId xmlns:a16="http://schemas.microsoft.com/office/drawing/2014/main" id="{AFCC3634-067A-B229-40C8-1A73D0A5FE8D}"/>
              </a:ext>
            </a:extLst>
          </p:cNvPr>
          <p:cNvSpPr txBox="1"/>
          <p:nvPr/>
        </p:nvSpPr>
        <p:spPr>
          <a:xfrm>
            <a:off x="5475670" y="4732936"/>
            <a:ext cx="864859" cy="553998"/>
          </a:xfrm>
          <a:prstGeom prst="rect">
            <a:avLst/>
          </a:prstGeom>
          <a:noFill/>
        </p:spPr>
        <p:txBody>
          <a:bodyPr wrap="square">
            <a:spAutoFit/>
          </a:bodyPr>
          <a:lstStyle/>
          <a:p>
            <a:pPr algn="ctr"/>
            <a:r>
              <a:rPr lang="tr-TR" sz="1500" b="1" dirty="0">
                <a:solidFill>
                  <a:srgbClr val="FFFF00"/>
                </a:solidFill>
                <a:effectLst>
                  <a:outerShdw blurRad="38100" dist="38100" dir="2700000" algn="tl">
                    <a:srgbClr val="000000">
                      <a:alpha val="43137"/>
                    </a:srgbClr>
                  </a:outerShdw>
                </a:effectLst>
              </a:rPr>
              <a:t>Konum </a:t>
            </a:r>
          </a:p>
          <a:p>
            <a:pPr algn="ctr"/>
            <a:r>
              <a:rPr lang="tr-TR" sz="1500" b="1" dirty="0">
                <a:solidFill>
                  <a:srgbClr val="FFFF00"/>
                </a:solidFill>
                <a:effectLst>
                  <a:outerShdw blurRad="38100" dist="38100" dir="2700000" algn="tl">
                    <a:srgbClr val="000000">
                      <a:alpha val="43137"/>
                    </a:srgbClr>
                  </a:outerShdw>
                </a:effectLst>
              </a:rPr>
              <a:t>için Tıkla</a:t>
            </a:r>
            <a:endParaRPr lang="tr-TR" sz="15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14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Resim 31">
            <a:extLst>
              <a:ext uri="{FF2B5EF4-FFF2-40B4-BE49-F238E27FC236}">
                <a16:creationId xmlns:a16="http://schemas.microsoft.com/office/drawing/2014/main" id="{2B0CA8F2-12AB-703B-D0CE-CCE56FCFF0EB}"/>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9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221647" y="2692734"/>
            <a:ext cx="4401657" cy="3301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Resim 23">
            <a:extLst>
              <a:ext uri="{FF2B5EF4-FFF2-40B4-BE49-F238E27FC236}">
                <a16:creationId xmlns:a16="http://schemas.microsoft.com/office/drawing/2014/main" id="{12FE7A06-ADEB-42A0-055E-0B28159AA70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79059" y="2594035"/>
            <a:ext cx="5103000" cy="2820754"/>
          </a:xfrm>
          <a:prstGeom prst="rect">
            <a:avLst/>
          </a:prstGeom>
        </p:spPr>
      </p:pic>
      <p:graphicFrame>
        <p:nvGraphicFramePr>
          <p:cNvPr id="6" name="Diyagram 5">
            <a:extLst>
              <a:ext uri="{FF2B5EF4-FFF2-40B4-BE49-F238E27FC236}">
                <a16:creationId xmlns:a16="http://schemas.microsoft.com/office/drawing/2014/main" id="{B8885B44-563B-4E31-9EAC-ED8E6587C6A3}"/>
              </a:ext>
            </a:extLst>
          </p:cNvPr>
          <p:cNvGraphicFramePr/>
          <p:nvPr>
            <p:extLst>
              <p:ext uri="{D42A27DB-BD31-4B8C-83A1-F6EECF244321}">
                <p14:modId xmlns:p14="http://schemas.microsoft.com/office/powerpoint/2010/main" val="1616127628"/>
              </p:ext>
            </p:extLst>
          </p:nvPr>
        </p:nvGraphicFramePr>
        <p:xfrm>
          <a:off x="0" y="181794"/>
          <a:ext cx="15240000" cy="23967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Dikdörtgen 7">
            <a:extLst>
              <a:ext uri="{FF2B5EF4-FFF2-40B4-BE49-F238E27FC236}">
                <a16:creationId xmlns:a16="http://schemas.microsoft.com/office/drawing/2014/main" id="{F84373B7-E6CC-4712-BBB8-B65E9C076A71}"/>
              </a:ext>
            </a:extLst>
          </p:cNvPr>
          <p:cNvSpPr/>
          <p:nvPr/>
        </p:nvSpPr>
        <p:spPr>
          <a:xfrm>
            <a:off x="10221647" y="6035098"/>
            <a:ext cx="4401657" cy="1938992"/>
          </a:xfrm>
          <a:prstGeom prst="rect">
            <a:avLst/>
          </a:prstGeom>
          <a:solidFill>
            <a:schemeClr val="bg1"/>
          </a:solidFill>
          <a:ln>
            <a:solidFill>
              <a:schemeClr val="tx1"/>
            </a:solidFill>
          </a:ln>
        </p:spPr>
        <p:txBody>
          <a:bodyPr wrap="square">
            <a:spAutoFit/>
          </a:bodyPr>
          <a:lstStyle/>
          <a:p>
            <a:pPr algn="just"/>
            <a:r>
              <a:rPr lang="tr-TR" sz="2000" b="1" dirty="0"/>
              <a:t>Esnek olan tortul tabakaların kıvrılıp yükselmesiyle kıvrım dağları oluşur. Kıvrılan tabakaların yükselen kubbe şeklindeki kısımlarına </a:t>
            </a:r>
            <a:r>
              <a:rPr lang="tr-TR" sz="2000" b="1" u="sng" dirty="0">
                <a:solidFill>
                  <a:srgbClr val="FF0000"/>
                </a:solidFill>
                <a:effectLst>
                  <a:outerShdw blurRad="38100" dist="38100" dir="2700000" algn="tl">
                    <a:srgbClr val="000000">
                      <a:alpha val="43137"/>
                    </a:srgbClr>
                  </a:outerShdw>
                </a:effectLst>
              </a:rPr>
              <a:t>antiklinal</a:t>
            </a:r>
            <a:r>
              <a:rPr lang="tr-TR" sz="2000" b="1" dirty="0">
                <a:solidFill>
                  <a:srgbClr val="FF0000"/>
                </a:solidFill>
              </a:rPr>
              <a:t>,</a:t>
            </a:r>
            <a:r>
              <a:rPr lang="tr-TR" sz="2000" b="1" dirty="0"/>
              <a:t> çukurlaştığı kısımlarına da </a:t>
            </a:r>
            <a:r>
              <a:rPr lang="tr-TR" sz="2000" b="1" u="sng" dirty="0">
                <a:solidFill>
                  <a:srgbClr val="FF0000"/>
                </a:solidFill>
                <a:effectLst>
                  <a:outerShdw blurRad="38100" dist="38100" dir="2700000" algn="tl">
                    <a:srgbClr val="000000">
                      <a:alpha val="43137"/>
                    </a:srgbClr>
                  </a:outerShdw>
                </a:effectLst>
              </a:rPr>
              <a:t>senklinal</a:t>
            </a:r>
            <a:r>
              <a:rPr lang="tr-TR" sz="2000" b="1" u="sng" dirty="0">
                <a:effectLst>
                  <a:outerShdw blurRad="38100" dist="38100" dir="2700000" algn="tl">
                    <a:srgbClr val="000000">
                      <a:alpha val="43137"/>
                    </a:srgbClr>
                  </a:outerShdw>
                </a:effectLst>
              </a:rPr>
              <a:t> </a:t>
            </a:r>
            <a:r>
              <a:rPr lang="tr-TR" sz="2000" b="1" dirty="0"/>
              <a:t>denir.</a:t>
            </a:r>
          </a:p>
        </p:txBody>
      </p:sp>
      <p:sp>
        <p:nvSpPr>
          <p:cNvPr id="10" name="Dikdörtgen 9">
            <a:extLst>
              <a:ext uri="{FF2B5EF4-FFF2-40B4-BE49-F238E27FC236}">
                <a16:creationId xmlns:a16="http://schemas.microsoft.com/office/drawing/2014/main" id="{F7AA7021-9D09-4DF0-AAE2-4FCAA62D9B62}"/>
              </a:ext>
            </a:extLst>
          </p:cNvPr>
          <p:cNvSpPr/>
          <p:nvPr/>
        </p:nvSpPr>
        <p:spPr>
          <a:xfrm>
            <a:off x="79108" y="5513488"/>
            <a:ext cx="3413023" cy="2554545"/>
          </a:xfrm>
          <a:prstGeom prst="rect">
            <a:avLst/>
          </a:prstGeom>
          <a:solidFill>
            <a:schemeClr val="bg1"/>
          </a:solidFill>
          <a:ln>
            <a:solidFill>
              <a:schemeClr val="tx1"/>
            </a:solidFill>
          </a:ln>
        </p:spPr>
        <p:txBody>
          <a:bodyPr wrap="square">
            <a:spAutoFit/>
          </a:bodyPr>
          <a:lstStyle/>
          <a:p>
            <a:pPr algn="just"/>
            <a:r>
              <a:rPr lang="tr-TR" sz="2000" b="1" dirty="0"/>
              <a:t>Sert yapıdaki tortul tabakalar yan basınçlara uğradıklarında </a:t>
            </a:r>
            <a:r>
              <a:rPr lang="tr-TR" sz="2000" b="1" u="sng" dirty="0">
                <a:solidFill>
                  <a:srgbClr val="FF0000"/>
                </a:solidFill>
                <a:effectLst>
                  <a:outerShdw blurRad="38100" dist="38100" dir="2700000" algn="tl">
                    <a:srgbClr val="000000">
                      <a:alpha val="43137"/>
                    </a:srgbClr>
                  </a:outerShdw>
                </a:effectLst>
              </a:rPr>
              <a:t>kırılmaya</a:t>
            </a:r>
            <a:r>
              <a:rPr lang="tr-TR" sz="2000" b="1" dirty="0"/>
              <a:t> uğrar ve kırık dağları oluşur. Kırılma sonucu tabakaların dikey yönde yer değiştirmesiyle oluşan yükseltilere </a:t>
            </a:r>
            <a:r>
              <a:rPr lang="tr-TR" sz="2000" b="1" u="sng" dirty="0">
                <a:solidFill>
                  <a:srgbClr val="FF0000"/>
                </a:solidFill>
                <a:effectLst>
                  <a:outerShdw blurRad="38100" dist="38100" dir="2700000" algn="tl">
                    <a:srgbClr val="000000">
                      <a:alpha val="43137"/>
                    </a:srgbClr>
                  </a:outerShdw>
                </a:effectLst>
              </a:rPr>
              <a:t>HORST</a:t>
            </a:r>
            <a:r>
              <a:rPr lang="tr-TR" sz="2000" b="1" dirty="0">
                <a:solidFill>
                  <a:srgbClr val="FF0000"/>
                </a:solidFill>
              </a:rPr>
              <a:t>,</a:t>
            </a:r>
            <a:r>
              <a:rPr lang="tr-TR" sz="2000" b="1" dirty="0"/>
              <a:t> alçalan kısımlara da </a:t>
            </a:r>
            <a:r>
              <a:rPr lang="tr-TR" sz="2000" b="1" u="sng" dirty="0">
                <a:solidFill>
                  <a:srgbClr val="FF0000"/>
                </a:solidFill>
                <a:effectLst>
                  <a:outerShdw blurRad="38100" dist="38100" dir="2700000" algn="tl">
                    <a:srgbClr val="000000">
                      <a:alpha val="43137"/>
                    </a:srgbClr>
                  </a:outerShdw>
                </a:effectLst>
              </a:rPr>
              <a:t>GRABEN</a:t>
            </a:r>
            <a:r>
              <a:rPr lang="tr-TR" sz="2000" b="1" dirty="0"/>
              <a:t> denir.</a:t>
            </a:r>
          </a:p>
        </p:txBody>
      </p:sp>
      <p:pic>
        <p:nvPicPr>
          <p:cNvPr id="1026" name="Picture 2">
            <a:extLst>
              <a:ext uri="{FF2B5EF4-FFF2-40B4-BE49-F238E27FC236}">
                <a16:creationId xmlns:a16="http://schemas.microsoft.com/office/drawing/2014/main" id="{9C44C03F-8774-4223-AB91-F649CCA4463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94488" y="5557907"/>
            <a:ext cx="3296471" cy="2510126"/>
          </a:xfrm>
          <a:prstGeom prst="rect">
            <a:avLst/>
          </a:prstGeom>
          <a:noFill/>
          <a:extLst>
            <a:ext uri="{909E8E84-426E-40DD-AFC4-6F175D3DCCD1}">
              <a14:hiddenFill xmlns:a14="http://schemas.microsoft.com/office/drawing/2010/main">
                <a:solidFill>
                  <a:srgbClr val="FFFFFF"/>
                </a:solidFill>
              </a14:hiddenFill>
            </a:ext>
          </a:extLst>
        </p:spPr>
      </p:pic>
      <p:sp>
        <p:nvSpPr>
          <p:cNvPr id="16" name="Metin kutusu 15">
            <a:extLst>
              <a:ext uri="{FF2B5EF4-FFF2-40B4-BE49-F238E27FC236}">
                <a16:creationId xmlns:a16="http://schemas.microsoft.com/office/drawing/2014/main" id="{A7A72E8D-792C-4F92-9E54-594DA91FEA6E}"/>
              </a:ext>
            </a:extLst>
          </p:cNvPr>
          <p:cNvSpPr txBox="1"/>
          <p:nvPr/>
        </p:nvSpPr>
        <p:spPr>
          <a:xfrm>
            <a:off x="12685746" y="2696235"/>
            <a:ext cx="1271140" cy="400110"/>
          </a:xfrm>
          <a:prstGeom prst="rect">
            <a:avLst/>
          </a:prstGeom>
          <a:noFill/>
        </p:spPr>
        <p:txBody>
          <a:bodyPr wrap="square">
            <a:spAutoFit/>
          </a:bodyPr>
          <a:lstStyle/>
          <a:p>
            <a:r>
              <a:rPr lang="tr-TR" sz="2000" b="1" dirty="0" err="1"/>
              <a:t>Antiklinal</a:t>
            </a:r>
            <a:endParaRPr lang="tr-TR" sz="2000" dirty="0"/>
          </a:p>
        </p:txBody>
      </p:sp>
      <p:sp>
        <p:nvSpPr>
          <p:cNvPr id="17" name="Metin kutusu 16">
            <a:extLst>
              <a:ext uri="{FF2B5EF4-FFF2-40B4-BE49-F238E27FC236}">
                <a16:creationId xmlns:a16="http://schemas.microsoft.com/office/drawing/2014/main" id="{A33B1FDD-0E36-4342-87F6-3E6C94495E43}"/>
              </a:ext>
            </a:extLst>
          </p:cNvPr>
          <p:cNvSpPr txBox="1"/>
          <p:nvPr/>
        </p:nvSpPr>
        <p:spPr>
          <a:xfrm>
            <a:off x="12003598" y="3666831"/>
            <a:ext cx="1411378" cy="400110"/>
          </a:xfrm>
          <a:prstGeom prst="rect">
            <a:avLst/>
          </a:prstGeom>
          <a:noFill/>
        </p:spPr>
        <p:txBody>
          <a:bodyPr wrap="square">
            <a:spAutoFit/>
          </a:bodyPr>
          <a:lstStyle/>
          <a:p>
            <a:r>
              <a:rPr lang="tr-TR" sz="2000" b="1" dirty="0" err="1">
                <a:solidFill>
                  <a:srgbClr val="FFFF00"/>
                </a:solidFill>
              </a:rPr>
              <a:t>Senklinal</a:t>
            </a:r>
            <a:endParaRPr lang="tr-TR" sz="2000" dirty="0">
              <a:solidFill>
                <a:srgbClr val="FFFF00"/>
              </a:solidFill>
            </a:endParaRPr>
          </a:p>
        </p:txBody>
      </p:sp>
      <p:sp>
        <p:nvSpPr>
          <p:cNvPr id="18" name="Metin kutusu 17">
            <a:extLst>
              <a:ext uri="{FF2B5EF4-FFF2-40B4-BE49-F238E27FC236}">
                <a16:creationId xmlns:a16="http://schemas.microsoft.com/office/drawing/2014/main" id="{E24ED0B3-81F0-4656-B256-91895F36288E}"/>
              </a:ext>
            </a:extLst>
          </p:cNvPr>
          <p:cNvSpPr txBox="1"/>
          <p:nvPr/>
        </p:nvSpPr>
        <p:spPr>
          <a:xfrm>
            <a:off x="1489901" y="2693536"/>
            <a:ext cx="767862" cy="400110"/>
          </a:xfrm>
          <a:prstGeom prst="rect">
            <a:avLst/>
          </a:prstGeom>
          <a:noFill/>
        </p:spPr>
        <p:txBody>
          <a:bodyPr wrap="square">
            <a:spAutoFit/>
          </a:bodyPr>
          <a:lstStyle/>
          <a:p>
            <a:r>
              <a:rPr lang="tr-TR" sz="2000" b="1" dirty="0"/>
              <a:t>Horst</a:t>
            </a:r>
            <a:endParaRPr lang="tr-TR" sz="2000" dirty="0"/>
          </a:p>
        </p:txBody>
      </p:sp>
      <p:sp>
        <p:nvSpPr>
          <p:cNvPr id="19" name="Metin kutusu 18">
            <a:extLst>
              <a:ext uri="{FF2B5EF4-FFF2-40B4-BE49-F238E27FC236}">
                <a16:creationId xmlns:a16="http://schemas.microsoft.com/office/drawing/2014/main" id="{127AD8D6-D12B-48E7-A722-AB2B0BC32DEE}"/>
              </a:ext>
            </a:extLst>
          </p:cNvPr>
          <p:cNvSpPr txBox="1"/>
          <p:nvPr/>
        </p:nvSpPr>
        <p:spPr>
          <a:xfrm>
            <a:off x="2818675" y="3022668"/>
            <a:ext cx="976057" cy="400110"/>
          </a:xfrm>
          <a:prstGeom prst="rect">
            <a:avLst/>
          </a:prstGeom>
          <a:noFill/>
        </p:spPr>
        <p:txBody>
          <a:bodyPr wrap="square">
            <a:spAutoFit/>
          </a:bodyPr>
          <a:lstStyle/>
          <a:p>
            <a:r>
              <a:rPr lang="tr-TR" sz="2000" b="1" dirty="0">
                <a:ln w="0"/>
                <a:effectLst>
                  <a:outerShdw blurRad="38100" dist="19050" dir="2700000" algn="tl" rotWithShape="0">
                    <a:schemeClr val="dk1">
                      <a:alpha val="40000"/>
                    </a:schemeClr>
                  </a:outerShdw>
                </a:effectLst>
              </a:rPr>
              <a:t>Graben</a:t>
            </a:r>
          </a:p>
        </p:txBody>
      </p:sp>
      <p:sp>
        <p:nvSpPr>
          <p:cNvPr id="20" name="Metin kutusu 19">
            <a:extLst>
              <a:ext uri="{FF2B5EF4-FFF2-40B4-BE49-F238E27FC236}">
                <a16:creationId xmlns:a16="http://schemas.microsoft.com/office/drawing/2014/main" id="{8265DA5A-2296-44F8-82EB-386EA5AB7495}"/>
              </a:ext>
            </a:extLst>
          </p:cNvPr>
          <p:cNvSpPr txBox="1"/>
          <p:nvPr/>
        </p:nvSpPr>
        <p:spPr>
          <a:xfrm>
            <a:off x="2326493" y="4949668"/>
            <a:ext cx="539454" cy="400110"/>
          </a:xfrm>
          <a:prstGeom prst="rect">
            <a:avLst/>
          </a:prstGeom>
          <a:noFill/>
        </p:spPr>
        <p:txBody>
          <a:bodyPr wrap="square">
            <a:spAutoFit/>
          </a:bodyPr>
          <a:lstStyle/>
          <a:p>
            <a:r>
              <a:rPr lang="tr-TR" sz="2000" b="1" dirty="0"/>
              <a:t>Fay</a:t>
            </a:r>
            <a:endParaRPr lang="tr-TR" sz="2000" dirty="0"/>
          </a:p>
        </p:txBody>
      </p:sp>
      <p:sp>
        <p:nvSpPr>
          <p:cNvPr id="23" name="Dikdörtgen 22">
            <a:extLst>
              <a:ext uri="{FF2B5EF4-FFF2-40B4-BE49-F238E27FC236}">
                <a16:creationId xmlns:a16="http://schemas.microsoft.com/office/drawing/2014/main" id="{948697C3-D29D-4A70-AD9F-037B2D5C6582}"/>
              </a:ext>
            </a:extLst>
          </p:cNvPr>
          <p:cNvSpPr/>
          <p:nvPr/>
        </p:nvSpPr>
        <p:spPr>
          <a:xfrm>
            <a:off x="127327" y="1587446"/>
            <a:ext cx="1291718" cy="861774"/>
          </a:xfrm>
          <a:prstGeom prst="rect">
            <a:avLst/>
          </a:prstGeom>
          <a:solidFill>
            <a:schemeClr val="tx2"/>
          </a:solidFill>
          <a:ln>
            <a:solidFill>
              <a:schemeClr val="tx1"/>
            </a:solidFill>
          </a:ln>
        </p:spPr>
        <p:txBody>
          <a:bodyPr wrap="square">
            <a:spAutoFit/>
          </a:bodyPr>
          <a:lstStyle/>
          <a:p>
            <a:pPr algn="ctr"/>
            <a:r>
              <a:rPr lang="tr-TR" sz="2500" b="1" dirty="0">
                <a:solidFill>
                  <a:schemeClr val="bg1"/>
                </a:solidFill>
              </a:rPr>
              <a:t>SERT YAPI</a:t>
            </a:r>
          </a:p>
        </p:txBody>
      </p:sp>
      <p:sp>
        <p:nvSpPr>
          <p:cNvPr id="25" name="Dikdörtgen 24">
            <a:extLst>
              <a:ext uri="{FF2B5EF4-FFF2-40B4-BE49-F238E27FC236}">
                <a16:creationId xmlns:a16="http://schemas.microsoft.com/office/drawing/2014/main" id="{3B582278-E850-40B5-BDCC-E215BD6950C7}"/>
              </a:ext>
            </a:extLst>
          </p:cNvPr>
          <p:cNvSpPr/>
          <p:nvPr/>
        </p:nvSpPr>
        <p:spPr>
          <a:xfrm>
            <a:off x="13380640" y="1549946"/>
            <a:ext cx="1095480" cy="861774"/>
          </a:xfrm>
          <a:prstGeom prst="rect">
            <a:avLst/>
          </a:prstGeom>
          <a:solidFill>
            <a:schemeClr val="accent6">
              <a:lumMod val="50000"/>
            </a:schemeClr>
          </a:solidFill>
          <a:ln>
            <a:solidFill>
              <a:schemeClr val="tx1"/>
            </a:solidFill>
          </a:ln>
        </p:spPr>
        <p:txBody>
          <a:bodyPr wrap="square">
            <a:spAutoFit/>
          </a:bodyPr>
          <a:lstStyle/>
          <a:p>
            <a:pPr algn="ctr"/>
            <a:r>
              <a:rPr lang="tr-TR" sz="2500" b="1" dirty="0">
                <a:solidFill>
                  <a:schemeClr val="bg1"/>
                </a:solidFill>
              </a:rPr>
              <a:t>ESNEK YAPI</a:t>
            </a:r>
          </a:p>
        </p:txBody>
      </p:sp>
      <p:sp>
        <p:nvSpPr>
          <p:cNvPr id="26" name="Dikdörtgen 25">
            <a:extLst>
              <a:ext uri="{FF2B5EF4-FFF2-40B4-BE49-F238E27FC236}">
                <a16:creationId xmlns:a16="http://schemas.microsoft.com/office/drawing/2014/main" id="{88D98264-81FA-4957-A722-C60C3EAE27D2}"/>
              </a:ext>
            </a:extLst>
          </p:cNvPr>
          <p:cNvSpPr/>
          <p:nvPr/>
        </p:nvSpPr>
        <p:spPr>
          <a:xfrm>
            <a:off x="5347085" y="1479799"/>
            <a:ext cx="4493366" cy="1015663"/>
          </a:xfrm>
          <a:prstGeom prst="rect">
            <a:avLst/>
          </a:prstGeom>
          <a:solidFill>
            <a:schemeClr val="bg1"/>
          </a:solidFill>
          <a:ln>
            <a:solidFill>
              <a:schemeClr val="tx1"/>
            </a:solidFill>
          </a:ln>
        </p:spPr>
        <p:txBody>
          <a:bodyPr wrap="square">
            <a:spAutoFit/>
          </a:bodyPr>
          <a:lstStyle/>
          <a:p>
            <a:pPr algn="just"/>
            <a:r>
              <a:rPr lang="tr-TR" sz="2000" b="1" dirty="0"/>
              <a:t>İKİ FARKLI DAĞ OLUŞUMUNUN NEDENİ:</a:t>
            </a:r>
          </a:p>
          <a:p>
            <a:pPr algn="just"/>
            <a:r>
              <a:rPr lang="tr-TR" sz="2000" b="1" dirty="0"/>
              <a:t>KAYAÇ YAPISININ (JEOLOJİK YA DA LİTLOJİK) FARKLI OLMASI.</a:t>
            </a:r>
          </a:p>
        </p:txBody>
      </p:sp>
      <p:sp>
        <p:nvSpPr>
          <p:cNvPr id="2" name="Metin kutusu 1">
            <a:extLst>
              <a:ext uri="{FF2B5EF4-FFF2-40B4-BE49-F238E27FC236}">
                <a16:creationId xmlns:a16="http://schemas.microsoft.com/office/drawing/2014/main" id="{EFC82B3F-9932-82C6-8D88-344C6741E6B1}"/>
              </a:ext>
            </a:extLst>
          </p:cNvPr>
          <p:cNvSpPr txBox="1"/>
          <p:nvPr/>
        </p:nvSpPr>
        <p:spPr>
          <a:xfrm>
            <a:off x="3672664" y="5874269"/>
            <a:ext cx="862628" cy="400110"/>
          </a:xfrm>
          <a:prstGeom prst="rect">
            <a:avLst/>
          </a:prstGeom>
          <a:noFill/>
        </p:spPr>
        <p:txBody>
          <a:bodyPr wrap="square">
            <a:spAutoFit/>
          </a:bodyPr>
          <a:lstStyle/>
          <a:p>
            <a:r>
              <a:rPr lang="tr-TR" sz="2000" b="1" dirty="0">
                <a:solidFill>
                  <a:srgbClr val="FFFF00"/>
                </a:solidFill>
              </a:rPr>
              <a:t>Horst</a:t>
            </a:r>
            <a:endParaRPr lang="tr-TR" sz="2000" dirty="0">
              <a:solidFill>
                <a:srgbClr val="FFFF00"/>
              </a:solidFill>
            </a:endParaRPr>
          </a:p>
        </p:txBody>
      </p:sp>
      <p:sp>
        <p:nvSpPr>
          <p:cNvPr id="3" name="Metin kutusu 2">
            <a:extLst>
              <a:ext uri="{FF2B5EF4-FFF2-40B4-BE49-F238E27FC236}">
                <a16:creationId xmlns:a16="http://schemas.microsoft.com/office/drawing/2014/main" id="{0D804A4A-522C-C606-AA63-E19AA3E59E9D}"/>
              </a:ext>
            </a:extLst>
          </p:cNvPr>
          <p:cNvSpPr txBox="1"/>
          <p:nvPr/>
        </p:nvSpPr>
        <p:spPr>
          <a:xfrm>
            <a:off x="4565508" y="6364257"/>
            <a:ext cx="1060865" cy="400110"/>
          </a:xfrm>
          <a:prstGeom prst="rect">
            <a:avLst/>
          </a:prstGeom>
          <a:noFill/>
        </p:spPr>
        <p:txBody>
          <a:bodyPr wrap="square">
            <a:spAutoFit/>
          </a:bodyPr>
          <a:lstStyle/>
          <a:p>
            <a:r>
              <a:rPr lang="tr-TR" sz="2000" b="1" dirty="0">
                <a:solidFill>
                  <a:srgbClr val="FFFF00"/>
                </a:solidFill>
              </a:rPr>
              <a:t>Graben</a:t>
            </a:r>
          </a:p>
        </p:txBody>
      </p:sp>
      <p:sp>
        <p:nvSpPr>
          <p:cNvPr id="4" name="Metin kutusu 3">
            <a:extLst>
              <a:ext uri="{FF2B5EF4-FFF2-40B4-BE49-F238E27FC236}">
                <a16:creationId xmlns:a16="http://schemas.microsoft.com/office/drawing/2014/main" id="{174B2DE0-8A98-2B04-5C92-EB3CFCADD141}"/>
              </a:ext>
            </a:extLst>
          </p:cNvPr>
          <p:cNvSpPr txBox="1"/>
          <p:nvPr/>
        </p:nvSpPr>
        <p:spPr>
          <a:xfrm>
            <a:off x="6047902" y="6056492"/>
            <a:ext cx="862628" cy="400110"/>
          </a:xfrm>
          <a:prstGeom prst="rect">
            <a:avLst/>
          </a:prstGeom>
          <a:noFill/>
        </p:spPr>
        <p:txBody>
          <a:bodyPr wrap="square">
            <a:spAutoFit/>
          </a:bodyPr>
          <a:lstStyle/>
          <a:p>
            <a:r>
              <a:rPr lang="tr-TR" sz="2000" b="1" dirty="0">
                <a:solidFill>
                  <a:srgbClr val="FFFF00"/>
                </a:solidFill>
              </a:rPr>
              <a:t>Horst</a:t>
            </a:r>
            <a:endParaRPr lang="tr-TR" sz="2000" dirty="0">
              <a:solidFill>
                <a:srgbClr val="FFFF00"/>
              </a:solidFill>
            </a:endParaRPr>
          </a:p>
        </p:txBody>
      </p:sp>
      <p:sp>
        <p:nvSpPr>
          <p:cNvPr id="27" name="5-Nokta Yıldız 26"/>
          <p:cNvSpPr/>
          <p:nvPr/>
        </p:nvSpPr>
        <p:spPr>
          <a:xfrm>
            <a:off x="9672331" y="1464290"/>
            <a:ext cx="576064" cy="440942"/>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8294897" y="2158603"/>
            <a:ext cx="1384866" cy="323165"/>
          </a:xfrm>
          <a:prstGeom prst="rect">
            <a:avLst/>
          </a:prstGeom>
          <a:solidFill>
            <a:srgbClr val="FF0000"/>
          </a:solidFill>
        </p:spPr>
        <p:txBody>
          <a:bodyPr wrap="none">
            <a:spAutoFit/>
          </a:bodyPr>
          <a:lstStyle/>
          <a:p>
            <a:pPr algn="ctr"/>
            <a:r>
              <a:rPr lang="tr-TR" sz="1500" b="1" dirty="0">
                <a:solidFill>
                  <a:schemeClr val="bg1"/>
                </a:solidFill>
              </a:rPr>
              <a:t>ÖSYM SORUSU</a:t>
            </a:r>
          </a:p>
        </p:txBody>
      </p:sp>
      <p:sp>
        <p:nvSpPr>
          <p:cNvPr id="7" name="Ok: Sağ 6">
            <a:extLst>
              <a:ext uri="{FF2B5EF4-FFF2-40B4-BE49-F238E27FC236}">
                <a16:creationId xmlns:a16="http://schemas.microsoft.com/office/drawing/2014/main" id="{6560888B-949A-DDF7-3274-6B88FA23881B}"/>
              </a:ext>
            </a:extLst>
          </p:cNvPr>
          <p:cNvSpPr/>
          <p:nvPr/>
        </p:nvSpPr>
        <p:spPr>
          <a:xfrm rot="16200000">
            <a:off x="1714319" y="3064256"/>
            <a:ext cx="319025" cy="216086"/>
          </a:xfrm>
          <a:prstGeom prst="rightArrow">
            <a:avLst/>
          </a:prstGeom>
          <a:ln>
            <a:solidFill>
              <a:srgbClr val="FFFF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FAF11F7F-78EA-E9B7-06C9-6B2E81F509E7}"/>
              </a:ext>
            </a:extLst>
          </p:cNvPr>
          <p:cNvSpPr/>
          <p:nvPr/>
        </p:nvSpPr>
        <p:spPr>
          <a:xfrm rot="5400000">
            <a:off x="3069203" y="3485111"/>
            <a:ext cx="319025" cy="216086"/>
          </a:xfrm>
          <a:prstGeom prst="rightArrow">
            <a:avLst/>
          </a:prstGeom>
          <a:ln>
            <a:solidFill>
              <a:srgbClr val="FFFF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tr-TR"/>
          </a:p>
        </p:txBody>
      </p:sp>
      <p:sp>
        <p:nvSpPr>
          <p:cNvPr id="29" name="Metin kutusu 28">
            <a:extLst>
              <a:ext uri="{FF2B5EF4-FFF2-40B4-BE49-F238E27FC236}">
                <a16:creationId xmlns:a16="http://schemas.microsoft.com/office/drawing/2014/main" id="{3E0FE91F-9319-6F13-9741-63452ADDB6FE}"/>
              </a:ext>
            </a:extLst>
          </p:cNvPr>
          <p:cNvSpPr txBox="1"/>
          <p:nvPr/>
        </p:nvSpPr>
        <p:spPr>
          <a:xfrm>
            <a:off x="4209107" y="2692734"/>
            <a:ext cx="767862" cy="400110"/>
          </a:xfrm>
          <a:prstGeom prst="rect">
            <a:avLst/>
          </a:prstGeom>
          <a:noFill/>
        </p:spPr>
        <p:txBody>
          <a:bodyPr wrap="square">
            <a:spAutoFit/>
          </a:bodyPr>
          <a:lstStyle/>
          <a:p>
            <a:r>
              <a:rPr lang="tr-TR" sz="2000" b="1" dirty="0"/>
              <a:t>Horst</a:t>
            </a:r>
            <a:endParaRPr lang="tr-TR" sz="2000" dirty="0"/>
          </a:p>
        </p:txBody>
      </p:sp>
      <p:sp>
        <p:nvSpPr>
          <p:cNvPr id="30" name="Ok: Sağ 29">
            <a:extLst>
              <a:ext uri="{FF2B5EF4-FFF2-40B4-BE49-F238E27FC236}">
                <a16:creationId xmlns:a16="http://schemas.microsoft.com/office/drawing/2014/main" id="{5A05114D-510F-95C9-5312-4D2419A54789}"/>
              </a:ext>
            </a:extLst>
          </p:cNvPr>
          <p:cNvSpPr/>
          <p:nvPr/>
        </p:nvSpPr>
        <p:spPr>
          <a:xfrm rot="16200000">
            <a:off x="4433525" y="3063454"/>
            <a:ext cx="319025" cy="216086"/>
          </a:xfrm>
          <a:prstGeom prst="rightArrow">
            <a:avLst/>
          </a:prstGeom>
          <a:ln>
            <a:solidFill>
              <a:srgbClr val="FFFF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tr-TR"/>
          </a:p>
        </p:txBody>
      </p:sp>
      <p:pic>
        <p:nvPicPr>
          <p:cNvPr id="33" name="kivrimli_Kirikli_Dag">
            <a:hlinkClick r:id="" action="ppaction://media"/>
            <a:extLst>
              <a:ext uri="{FF2B5EF4-FFF2-40B4-BE49-F238E27FC236}">
                <a16:creationId xmlns:a16="http://schemas.microsoft.com/office/drawing/2014/main" id="{42D7244E-D75E-09B2-A1E0-B27CC72D40CB}"/>
              </a:ext>
            </a:extLst>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5357931" y="2712674"/>
            <a:ext cx="4761359" cy="26782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4" name="Grafik 33" descr="Sunu medyası">
            <a:hlinkClick r:id="rId15"/>
            <a:extLst>
              <a:ext uri="{FF2B5EF4-FFF2-40B4-BE49-F238E27FC236}">
                <a16:creationId xmlns:a16="http://schemas.microsoft.com/office/drawing/2014/main" id="{D2920D90-0C0E-D27A-FAEC-C21FC894024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03776" y="4036183"/>
            <a:ext cx="914400" cy="914400"/>
          </a:xfrm>
          <a:prstGeom prst="rect">
            <a:avLst/>
          </a:prstGeom>
        </p:spPr>
      </p:pic>
      <p:sp>
        <p:nvSpPr>
          <p:cNvPr id="35" name="Metin kutusu 34">
            <a:extLst>
              <a:ext uri="{FF2B5EF4-FFF2-40B4-BE49-F238E27FC236}">
                <a16:creationId xmlns:a16="http://schemas.microsoft.com/office/drawing/2014/main" id="{E0A93EBC-8FC8-3479-62BB-ED0C6BBA3886}"/>
              </a:ext>
            </a:extLst>
          </p:cNvPr>
          <p:cNvSpPr txBox="1"/>
          <p:nvPr/>
        </p:nvSpPr>
        <p:spPr>
          <a:xfrm>
            <a:off x="5286153" y="4831131"/>
            <a:ext cx="1538919" cy="553998"/>
          </a:xfrm>
          <a:prstGeom prst="rect">
            <a:avLst/>
          </a:prstGeom>
          <a:noFill/>
        </p:spPr>
        <p:txBody>
          <a:bodyPr wrap="square">
            <a:spAutoFit/>
          </a:bodyPr>
          <a:lstStyle/>
          <a:p>
            <a:pPr algn="ctr"/>
            <a:r>
              <a:rPr lang="tr-TR" sz="1500" b="1" dirty="0">
                <a:solidFill>
                  <a:srgbClr val="FFFF00"/>
                </a:solidFill>
                <a:hlinkClick r:id="rId15">
                  <a:extLst>
                    <a:ext uri="{A12FA001-AC4F-418D-AE19-62706E023703}">
                      <ahyp:hlinkClr xmlns:ahyp="http://schemas.microsoft.com/office/drawing/2018/hyperlinkcolor" val="tx"/>
                    </a:ext>
                  </a:extLst>
                </a:hlinkClick>
              </a:rPr>
              <a:t>Video Açılmazsa </a:t>
            </a:r>
          </a:p>
          <a:p>
            <a:pPr algn="ctr"/>
            <a:r>
              <a:rPr lang="tr-TR" sz="1500" b="1" dirty="0">
                <a:solidFill>
                  <a:srgbClr val="FFFF00"/>
                </a:solidFill>
                <a:hlinkClick r:id="rId15">
                  <a:extLst>
                    <a:ext uri="{A12FA001-AC4F-418D-AE19-62706E023703}">
                      <ahyp:hlinkClr xmlns:ahyp="http://schemas.microsoft.com/office/drawing/2018/hyperlinkcolor" val="tx"/>
                    </a:ext>
                  </a:extLst>
                </a:hlinkClick>
              </a:rPr>
              <a:t>simgeye tıklayın</a:t>
            </a:r>
            <a:endParaRPr lang="tr-TR" sz="1500" dirty="0">
              <a:solidFill>
                <a:srgbClr val="FFFF00"/>
              </a:solidFill>
            </a:endParaRPr>
          </a:p>
        </p:txBody>
      </p:sp>
    </p:spTree>
    <p:extLst>
      <p:ext uri="{BB962C8B-B14F-4D97-AF65-F5344CB8AC3E}">
        <p14:creationId xmlns:p14="http://schemas.microsoft.com/office/powerpoint/2010/main" val="1522880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107"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3"/>
                </p:tgtEl>
              </p:cMediaNode>
            </p:video>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3"/>
                                        </p:tgtEl>
                                      </p:cBhvr>
                                    </p:cmd>
                                  </p:childTnLst>
                                </p:cTn>
                              </p:par>
                            </p:childTnLst>
                          </p:cTn>
                        </p:par>
                      </p:childTnLst>
                    </p:cTn>
                  </p:par>
                </p:childTnLst>
              </p:cTn>
              <p:nextCondLst>
                <p:cond evt="onClick" delay="0">
                  <p:tgtEl>
                    <p:spTgt spid="3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OSMAN\Desktop\121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328" y="3513954"/>
            <a:ext cx="9865096" cy="4985762"/>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ECDFBD2D-E2EE-43BA-A98B-B4C22176FA4E}"/>
              </a:ext>
            </a:extLst>
          </p:cNvPr>
          <p:cNvSpPr txBox="1"/>
          <p:nvPr/>
        </p:nvSpPr>
        <p:spPr>
          <a:xfrm>
            <a:off x="1787352" y="8249335"/>
            <a:ext cx="1656184" cy="323165"/>
          </a:xfrm>
          <a:prstGeom prst="rect">
            <a:avLst/>
          </a:prstGeom>
          <a:noFill/>
        </p:spPr>
        <p:txBody>
          <a:bodyPr wrap="square">
            <a:spAutoFit/>
          </a:bodyPr>
          <a:lstStyle/>
          <a:p>
            <a:r>
              <a:rPr lang="tr-TR" sz="1500" b="0" i="0" u="none" strike="noStrike" baseline="0" dirty="0">
                <a:latin typeface="Lora-Regular"/>
              </a:rPr>
              <a:t>(Erinç S., 2000)</a:t>
            </a:r>
            <a:endParaRPr lang="tr-TR" sz="1500" dirty="0"/>
          </a:p>
        </p:txBody>
      </p:sp>
      <p:graphicFrame>
        <p:nvGraphicFramePr>
          <p:cNvPr id="6" name="Diyagram 5">
            <a:extLst>
              <a:ext uri="{FF2B5EF4-FFF2-40B4-BE49-F238E27FC236}">
                <a16:creationId xmlns:a16="http://schemas.microsoft.com/office/drawing/2014/main" id="{A4958F7A-E000-4BE2-9C51-B29306A89995}"/>
              </a:ext>
            </a:extLst>
          </p:cNvPr>
          <p:cNvGraphicFramePr/>
          <p:nvPr>
            <p:extLst>
              <p:ext uri="{D42A27DB-BD31-4B8C-83A1-F6EECF244321}">
                <p14:modId xmlns:p14="http://schemas.microsoft.com/office/powerpoint/2010/main" val="2700488634"/>
              </p:ext>
            </p:extLst>
          </p:nvPr>
        </p:nvGraphicFramePr>
        <p:xfrm>
          <a:off x="131168" y="0"/>
          <a:ext cx="14257584" cy="33501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Metin kutusu 7">
            <a:extLst>
              <a:ext uri="{FF2B5EF4-FFF2-40B4-BE49-F238E27FC236}">
                <a16:creationId xmlns:a16="http://schemas.microsoft.com/office/drawing/2014/main" id="{C10BBF57-6A20-455D-B2AB-B77369E027D0}"/>
              </a:ext>
            </a:extLst>
          </p:cNvPr>
          <p:cNvSpPr txBox="1"/>
          <p:nvPr/>
        </p:nvSpPr>
        <p:spPr>
          <a:xfrm>
            <a:off x="8347857" y="1455579"/>
            <a:ext cx="3597179" cy="1246495"/>
          </a:xfrm>
          <a:prstGeom prst="rect">
            <a:avLst/>
          </a:prstGeom>
          <a:solidFill>
            <a:srgbClr val="A99B77"/>
          </a:solidFill>
          <a:ln>
            <a:solidFill>
              <a:schemeClr val="tx1"/>
            </a:solidFill>
          </a:ln>
        </p:spPr>
        <p:txBody>
          <a:bodyPr wrap="square">
            <a:spAutoFit/>
          </a:bodyPr>
          <a:lstStyle/>
          <a:p>
            <a:r>
              <a:rPr lang="tr-TR" sz="2500" b="1" dirty="0"/>
              <a:t>İngiltere, Doğu Grönland </a:t>
            </a:r>
            <a:r>
              <a:rPr lang="tr-TR" sz="2500" b="1" dirty="0" err="1"/>
              <a:t>Svalbard,İskoç</a:t>
            </a:r>
            <a:r>
              <a:rPr lang="tr-TR" sz="2500" b="1" dirty="0"/>
              <a:t> ve Norveç dağları</a:t>
            </a:r>
          </a:p>
        </p:txBody>
      </p:sp>
      <p:sp>
        <p:nvSpPr>
          <p:cNvPr id="10" name="Metin kutusu 9">
            <a:extLst>
              <a:ext uri="{FF2B5EF4-FFF2-40B4-BE49-F238E27FC236}">
                <a16:creationId xmlns:a16="http://schemas.microsoft.com/office/drawing/2014/main" id="{61E83C3A-6154-485A-9D37-F4AE7ADFC40B}"/>
              </a:ext>
            </a:extLst>
          </p:cNvPr>
          <p:cNvSpPr txBox="1"/>
          <p:nvPr/>
        </p:nvSpPr>
        <p:spPr>
          <a:xfrm>
            <a:off x="8404310" y="2866117"/>
            <a:ext cx="3320146" cy="477054"/>
          </a:xfrm>
          <a:prstGeom prst="rect">
            <a:avLst/>
          </a:prstGeom>
          <a:solidFill>
            <a:srgbClr val="7E5551"/>
          </a:solidFill>
          <a:ln>
            <a:solidFill>
              <a:schemeClr val="tx1"/>
            </a:solidFill>
          </a:ln>
        </p:spPr>
        <p:txBody>
          <a:bodyPr wrap="square">
            <a:spAutoFit/>
          </a:bodyPr>
          <a:lstStyle/>
          <a:p>
            <a:r>
              <a:rPr lang="tr-TR" sz="2500" b="1" dirty="0">
                <a:solidFill>
                  <a:schemeClr val="bg1"/>
                </a:solidFill>
              </a:rPr>
              <a:t>Ural ve </a:t>
            </a:r>
            <a:r>
              <a:rPr lang="tr-TR" sz="2500" b="1" dirty="0" err="1">
                <a:solidFill>
                  <a:schemeClr val="bg1"/>
                </a:solidFill>
              </a:rPr>
              <a:t>Appalaş</a:t>
            </a:r>
            <a:r>
              <a:rPr lang="tr-TR" sz="2500" b="1" dirty="0">
                <a:solidFill>
                  <a:schemeClr val="bg1"/>
                </a:solidFill>
              </a:rPr>
              <a:t> dağları </a:t>
            </a:r>
          </a:p>
        </p:txBody>
      </p:sp>
      <p:sp>
        <p:nvSpPr>
          <p:cNvPr id="12" name="Metin kutusu 11">
            <a:extLst>
              <a:ext uri="{FF2B5EF4-FFF2-40B4-BE49-F238E27FC236}">
                <a16:creationId xmlns:a16="http://schemas.microsoft.com/office/drawing/2014/main" id="{5ADDFEF9-8EFC-4D3B-AC55-7A050F4184F1}"/>
              </a:ext>
            </a:extLst>
          </p:cNvPr>
          <p:cNvSpPr txBox="1"/>
          <p:nvPr/>
        </p:nvSpPr>
        <p:spPr>
          <a:xfrm>
            <a:off x="12297299" y="3109529"/>
            <a:ext cx="2523501" cy="3785652"/>
          </a:xfrm>
          <a:prstGeom prst="rect">
            <a:avLst/>
          </a:prstGeom>
          <a:solidFill>
            <a:srgbClr val="3D2522"/>
          </a:solidFill>
        </p:spPr>
        <p:txBody>
          <a:bodyPr wrap="square">
            <a:spAutoFit/>
          </a:bodyPr>
          <a:lstStyle/>
          <a:p>
            <a:pPr marL="342900" indent="-342900">
              <a:buFont typeface="Arial" panose="020B0604020202020204" pitchFamily="34" charset="0"/>
              <a:buChar char="•"/>
            </a:pPr>
            <a:r>
              <a:rPr lang="tr-TR" sz="3000" dirty="0">
                <a:solidFill>
                  <a:schemeClr val="bg1"/>
                </a:solidFill>
              </a:rPr>
              <a:t>Alpler </a:t>
            </a:r>
          </a:p>
          <a:p>
            <a:pPr marL="342900" indent="-342900">
              <a:buFont typeface="Arial" panose="020B0604020202020204" pitchFamily="34" charset="0"/>
              <a:buChar char="•"/>
            </a:pPr>
            <a:r>
              <a:rPr lang="tr-TR" sz="3000" dirty="0">
                <a:solidFill>
                  <a:schemeClr val="bg1"/>
                </a:solidFill>
              </a:rPr>
              <a:t>Kayalıklar</a:t>
            </a:r>
          </a:p>
          <a:p>
            <a:pPr marL="342900" indent="-342900">
              <a:buFont typeface="Arial" panose="020B0604020202020204" pitchFamily="34" charset="0"/>
              <a:buChar char="•"/>
            </a:pPr>
            <a:r>
              <a:rPr lang="tr-TR" sz="3000" dirty="0" err="1">
                <a:solidFill>
                  <a:schemeClr val="bg1"/>
                </a:solidFill>
              </a:rPr>
              <a:t>Himalayalar</a:t>
            </a:r>
            <a:endParaRPr lang="tr-TR" sz="3000" dirty="0">
              <a:solidFill>
                <a:schemeClr val="bg1"/>
              </a:solidFill>
            </a:endParaRPr>
          </a:p>
          <a:p>
            <a:pPr marL="342900" indent="-342900">
              <a:buFont typeface="Arial" panose="020B0604020202020204" pitchFamily="34" charset="0"/>
              <a:buChar char="•"/>
            </a:pPr>
            <a:r>
              <a:rPr lang="tr-TR" sz="3000" dirty="0" err="1">
                <a:solidFill>
                  <a:schemeClr val="bg1"/>
                </a:solidFill>
              </a:rPr>
              <a:t>And</a:t>
            </a:r>
            <a:r>
              <a:rPr lang="tr-TR" sz="3000" dirty="0">
                <a:solidFill>
                  <a:schemeClr val="bg1"/>
                </a:solidFill>
              </a:rPr>
              <a:t> Dağları</a:t>
            </a:r>
          </a:p>
          <a:p>
            <a:pPr marL="342900" indent="-342900">
              <a:buFont typeface="Arial" panose="020B0604020202020204" pitchFamily="34" charset="0"/>
              <a:buChar char="•"/>
            </a:pPr>
            <a:r>
              <a:rPr lang="tr-TR" sz="3000" u="sng" dirty="0">
                <a:solidFill>
                  <a:schemeClr val="bg1"/>
                </a:solidFill>
              </a:rPr>
              <a:t>Karadeniz, Akdeniz, Güneydoğu Torosları</a:t>
            </a:r>
          </a:p>
        </p:txBody>
      </p:sp>
      <p:sp>
        <p:nvSpPr>
          <p:cNvPr id="13" name="Metin kutusu 12">
            <a:extLst>
              <a:ext uri="{FF2B5EF4-FFF2-40B4-BE49-F238E27FC236}">
                <a16:creationId xmlns:a16="http://schemas.microsoft.com/office/drawing/2014/main" id="{4FB26131-E0D0-4031-8767-2D7B5FADECFA}"/>
              </a:ext>
            </a:extLst>
          </p:cNvPr>
          <p:cNvSpPr txBox="1"/>
          <p:nvPr/>
        </p:nvSpPr>
        <p:spPr>
          <a:xfrm rot="19349139">
            <a:off x="6033562" y="3840730"/>
            <a:ext cx="1728192" cy="276999"/>
          </a:xfrm>
          <a:prstGeom prst="rect">
            <a:avLst/>
          </a:prstGeom>
          <a:noFill/>
          <a:ln>
            <a:noFill/>
          </a:ln>
        </p:spPr>
        <p:txBody>
          <a:bodyPr wrap="square">
            <a:spAutoFit/>
          </a:bodyPr>
          <a:lstStyle/>
          <a:p>
            <a:r>
              <a:rPr lang="tr-TR" sz="1200" b="1" dirty="0">
                <a:solidFill>
                  <a:schemeClr val="bg1"/>
                </a:solidFill>
              </a:rPr>
              <a:t>İskoç ve Norveç D.</a:t>
            </a:r>
          </a:p>
        </p:txBody>
      </p:sp>
      <p:sp>
        <p:nvSpPr>
          <p:cNvPr id="15" name="Metin kutusu 14">
            <a:extLst>
              <a:ext uri="{FF2B5EF4-FFF2-40B4-BE49-F238E27FC236}">
                <a16:creationId xmlns:a16="http://schemas.microsoft.com/office/drawing/2014/main" id="{9CB9757C-9975-48D5-8431-78E276E35AF9}"/>
              </a:ext>
            </a:extLst>
          </p:cNvPr>
          <p:cNvSpPr txBox="1"/>
          <p:nvPr/>
        </p:nvSpPr>
        <p:spPr>
          <a:xfrm rot="3725849">
            <a:off x="7369336" y="4177297"/>
            <a:ext cx="936104" cy="276999"/>
          </a:xfrm>
          <a:prstGeom prst="rect">
            <a:avLst/>
          </a:prstGeom>
          <a:noFill/>
          <a:ln>
            <a:noFill/>
          </a:ln>
        </p:spPr>
        <p:txBody>
          <a:bodyPr wrap="square">
            <a:spAutoFit/>
          </a:bodyPr>
          <a:lstStyle/>
          <a:p>
            <a:r>
              <a:rPr lang="tr-TR" sz="1200" b="1" dirty="0">
                <a:solidFill>
                  <a:schemeClr val="bg1"/>
                </a:solidFill>
              </a:rPr>
              <a:t>Ural dağları </a:t>
            </a:r>
          </a:p>
        </p:txBody>
      </p:sp>
      <p:sp>
        <p:nvSpPr>
          <p:cNvPr id="16" name="Metin kutusu 15">
            <a:extLst>
              <a:ext uri="{FF2B5EF4-FFF2-40B4-BE49-F238E27FC236}">
                <a16:creationId xmlns:a16="http://schemas.microsoft.com/office/drawing/2014/main" id="{6DD24281-5191-4131-B09E-4E845342EE1B}"/>
              </a:ext>
            </a:extLst>
          </p:cNvPr>
          <p:cNvSpPr txBox="1"/>
          <p:nvPr/>
        </p:nvSpPr>
        <p:spPr>
          <a:xfrm rot="19785148">
            <a:off x="3932144" y="4683451"/>
            <a:ext cx="1227487" cy="276999"/>
          </a:xfrm>
          <a:prstGeom prst="rect">
            <a:avLst/>
          </a:prstGeom>
          <a:noFill/>
          <a:ln>
            <a:noFill/>
          </a:ln>
        </p:spPr>
        <p:txBody>
          <a:bodyPr wrap="square">
            <a:spAutoFit/>
          </a:bodyPr>
          <a:lstStyle/>
          <a:p>
            <a:r>
              <a:rPr lang="tr-TR" sz="1200" b="1" dirty="0" err="1">
                <a:solidFill>
                  <a:schemeClr val="bg1"/>
                </a:solidFill>
              </a:rPr>
              <a:t>Appalaş</a:t>
            </a:r>
            <a:r>
              <a:rPr lang="tr-TR" sz="1200" b="1" dirty="0">
                <a:solidFill>
                  <a:schemeClr val="bg1"/>
                </a:solidFill>
              </a:rPr>
              <a:t> D.</a:t>
            </a:r>
          </a:p>
        </p:txBody>
      </p:sp>
      <p:sp>
        <p:nvSpPr>
          <p:cNvPr id="17" name="Metin kutusu 16">
            <a:extLst>
              <a:ext uri="{FF2B5EF4-FFF2-40B4-BE49-F238E27FC236}">
                <a16:creationId xmlns:a16="http://schemas.microsoft.com/office/drawing/2014/main" id="{DA06EE0C-4FB1-4B46-8957-DE6C974AC3FB}"/>
              </a:ext>
            </a:extLst>
          </p:cNvPr>
          <p:cNvSpPr txBox="1"/>
          <p:nvPr/>
        </p:nvSpPr>
        <p:spPr>
          <a:xfrm rot="21314558">
            <a:off x="6658451" y="4414430"/>
            <a:ext cx="713816" cy="276999"/>
          </a:xfrm>
          <a:prstGeom prst="rect">
            <a:avLst/>
          </a:prstGeom>
          <a:noFill/>
          <a:ln>
            <a:noFill/>
          </a:ln>
        </p:spPr>
        <p:txBody>
          <a:bodyPr wrap="square">
            <a:spAutoFit/>
          </a:bodyPr>
          <a:lstStyle/>
          <a:p>
            <a:r>
              <a:rPr lang="tr-TR" sz="1200" b="1" dirty="0">
                <a:solidFill>
                  <a:schemeClr val="bg1"/>
                </a:solidFill>
              </a:rPr>
              <a:t>Alpler</a:t>
            </a:r>
          </a:p>
        </p:txBody>
      </p:sp>
      <p:sp>
        <p:nvSpPr>
          <p:cNvPr id="18" name="Metin kutusu 17">
            <a:extLst>
              <a:ext uri="{FF2B5EF4-FFF2-40B4-BE49-F238E27FC236}">
                <a16:creationId xmlns:a16="http://schemas.microsoft.com/office/drawing/2014/main" id="{4F8A6FB4-4A2E-46E1-9756-B70D8E1CB4A9}"/>
              </a:ext>
            </a:extLst>
          </p:cNvPr>
          <p:cNvSpPr txBox="1"/>
          <p:nvPr/>
        </p:nvSpPr>
        <p:spPr>
          <a:xfrm rot="21314558">
            <a:off x="8158824" y="4822059"/>
            <a:ext cx="991282" cy="276999"/>
          </a:xfrm>
          <a:prstGeom prst="rect">
            <a:avLst/>
          </a:prstGeom>
          <a:noFill/>
          <a:ln>
            <a:noFill/>
          </a:ln>
        </p:spPr>
        <p:txBody>
          <a:bodyPr wrap="square">
            <a:spAutoFit/>
          </a:bodyPr>
          <a:lstStyle/>
          <a:p>
            <a:r>
              <a:rPr lang="tr-TR" sz="1200" b="1" dirty="0" err="1">
                <a:solidFill>
                  <a:schemeClr val="bg1"/>
                </a:solidFill>
              </a:rPr>
              <a:t>Himalayalar</a:t>
            </a:r>
            <a:endParaRPr lang="tr-TR" sz="1200" b="1" dirty="0">
              <a:solidFill>
                <a:schemeClr val="bg1"/>
              </a:solidFill>
            </a:endParaRPr>
          </a:p>
        </p:txBody>
      </p:sp>
      <p:sp>
        <p:nvSpPr>
          <p:cNvPr id="19" name="Metin kutusu 18">
            <a:extLst>
              <a:ext uri="{FF2B5EF4-FFF2-40B4-BE49-F238E27FC236}">
                <a16:creationId xmlns:a16="http://schemas.microsoft.com/office/drawing/2014/main" id="{7CC2AE7B-41C6-4747-AF7C-82B129F31DE8}"/>
              </a:ext>
            </a:extLst>
          </p:cNvPr>
          <p:cNvSpPr txBox="1"/>
          <p:nvPr/>
        </p:nvSpPr>
        <p:spPr>
          <a:xfrm rot="16200000">
            <a:off x="3309690" y="4731524"/>
            <a:ext cx="699740" cy="276999"/>
          </a:xfrm>
          <a:prstGeom prst="rect">
            <a:avLst/>
          </a:prstGeom>
          <a:noFill/>
          <a:ln>
            <a:noFill/>
          </a:ln>
        </p:spPr>
        <p:txBody>
          <a:bodyPr wrap="square">
            <a:spAutoFit/>
          </a:bodyPr>
          <a:lstStyle/>
          <a:p>
            <a:r>
              <a:rPr lang="tr-TR" sz="1200" b="1" dirty="0">
                <a:solidFill>
                  <a:schemeClr val="bg1"/>
                </a:solidFill>
              </a:rPr>
              <a:t>Kayalık</a:t>
            </a:r>
          </a:p>
        </p:txBody>
      </p:sp>
      <p:sp>
        <p:nvSpPr>
          <p:cNvPr id="20" name="Metin kutusu 19">
            <a:extLst>
              <a:ext uri="{FF2B5EF4-FFF2-40B4-BE49-F238E27FC236}">
                <a16:creationId xmlns:a16="http://schemas.microsoft.com/office/drawing/2014/main" id="{EBEF934F-BB69-4658-A1B9-12EF9BCB1C9B}"/>
              </a:ext>
            </a:extLst>
          </p:cNvPr>
          <p:cNvSpPr txBox="1"/>
          <p:nvPr/>
        </p:nvSpPr>
        <p:spPr>
          <a:xfrm rot="16200000">
            <a:off x="4442529" y="6551114"/>
            <a:ext cx="483716" cy="276999"/>
          </a:xfrm>
          <a:prstGeom prst="rect">
            <a:avLst/>
          </a:prstGeom>
          <a:noFill/>
          <a:ln>
            <a:noFill/>
          </a:ln>
        </p:spPr>
        <p:txBody>
          <a:bodyPr wrap="square">
            <a:spAutoFit/>
          </a:bodyPr>
          <a:lstStyle/>
          <a:p>
            <a:r>
              <a:rPr lang="tr-TR" sz="1200" b="1" dirty="0" err="1">
                <a:solidFill>
                  <a:schemeClr val="bg1"/>
                </a:solidFill>
              </a:rPr>
              <a:t>And</a:t>
            </a:r>
            <a:endParaRPr lang="tr-TR" sz="1200" b="1" dirty="0">
              <a:solidFill>
                <a:schemeClr val="bg1"/>
              </a:solidFill>
            </a:endParaRPr>
          </a:p>
        </p:txBody>
      </p:sp>
    </p:spTree>
    <p:extLst>
      <p:ext uri="{BB962C8B-B14F-4D97-AF65-F5344CB8AC3E}">
        <p14:creationId xmlns:p14="http://schemas.microsoft.com/office/powerpoint/2010/main" val="1543462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yagram 10">
            <a:extLst>
              <a:ext uri="{FF2B5EF4-FFF2-40B4-BE49-F238E27FC236}">
                <a16:creationId xmlns:a16="http://schemas.microsoft.com/office/drawing/2014/main" id="{7ED63703-4AC7-4032-9899-9E60731F796F}"/>
              </a:ext>
            </a:extLst>
          </p:cNvPr>
          <p:cNvGraphicFramePr/>
          <p:nvPr>
            <p:extLst>
              <p:ext uri="{D42A27DB-BD31-4B8C-83A1-F6EECF244321}">
                <p14:modId xmlns:p14="http://schemas.microsoft.com/office/powerpoint/2010/main" val="499179311"/>
              </p:ext>
            </p:extLst>
          </p:nvPr>
        </p:nvGraphicFramePr>
        <p:xfrm>
          <a:off x="-44805" y="-12364"/>
          <a:ext cx="15240000" cy="23967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Dikdörtgen 2"/>
          <p:cNvSpPr/>
          <p:nvPr/>
        </p:nvSpPr>
        <p:spPr>
          <a:xfrm>
            <a:off x="9675556" y="-47843"/>
            <a:ext cx="5478757" cy="1246495"/>
          </a:xfrm>
          <a:prstGeom prst="rect">
            <a:avLst/>
          </a:prstGeom>
        </p:spPr>
        <p:txBody>
          <a:bodyPr wrap="square">
            <a:spAutoFit/>
          </a:bodyPr>
          <a:lstStyle/>
          <a:p>
            <a:pPr algn="just"/>
            <a:r>
              <a:rPr lang="tr-TR" sz="2500" b="1" dirty="0"/>
              <a:t>Magmanın yeryüzüne çıkması veya yeryüzüne yakın yerlere kadar sokulması olayına </a:t>
            </a:r>
            <a:r>
              <a:rPr lang="tr-TR" sz="2500" b="1" dirty="0">
                <a:solidFill>
                  <a:srgbClr val="FF0000"/>
                </a:solidFill>
              </a:rPr>
              <a:t>volkanizma</a:t>
            </a:r>
            <a:r>
              <a:rPr lang="tr-TR" sz="2500" b="1" dirty="0"/>
              <a:t> adı verilir.</a:t>
            </a:r>
          </a:p>
        </p:txBody>
      </p:sp>
      <p:sp>
        <p:nvSpPr>
          <p:cNvPr id="12" name="Dikdörtgen 11">
            <a:extLst>
              <a:ext uri="{FF2B5EF4-FFF2-40B4-BE49-F238E27FC236}">
                <a16:creationId xmlns:a16="http://schemas.microsoft.com/office/drawing/2014/main" id="{B55EA098-2001-46AF-8F62-E6C2BD3C0299}"/>
              </a:ext>
            </a:extLst>
          </p:cNvPr>
          <p:cNvSpPr/>
          <p:nvPr/>
        </p:nvSpPr>
        <p:spPr>
          <a:xfrm>
            <a:off x="11008468" y="2434924"/>
            <a:ext cx="4149938" cy="5803512"/>
          </a:xfrm>
          <a:prstGeom prst="rect">
            <a:avLst/>
          </a:prstGeom>
          <a:solidFill>
            <a:schemeClr val="bg1"/>
          </a:solidFill>
        </p:spPr>
        <p:txBody>
          <a:bodyPr wrap="square">
            <a:spAutoFit/>
          </a:bodyPr>
          <a:lstStyle/>
          <a:p>
            <a:pPr algn="just">
              <a:lnSpc>
                <a:spcPct val="150000"/>
              </a:lnSpc>
            </a:pPr>
            <a:r>
              <a:rPr lang="tr-TR" sz="2500" dirty="0"/>
              <a:t>Yer kabuğunun içerisindeki çatlak ve boşluklara sokulan magmanın yüzeye ulaşamaması sonucu meydana gelir. Magmanın bu alanlarda soğumasıyla </a:t>
            </a:r>
            <a:r>
              <a:rPr lang="tr-TR" sz="2500" dirty="0">
                <a:solidFill>
                  <a:srgbClr val="FF0000"/>
                </a:solidFill>
                <a:effectLst>
                  <a:outerShdw blurRad="38100" dist="38100" dir="2700000" algn="tl">
                    <a:srgbClr val="000000">
                      <a:alpha val="43137"/>
                    </a:srgbClr>
                  </a:outerShdw>
                </a:effectLst>
              </a:rPr>
              <a:t>BATOLİT, LAKOLİT, SİLL, DAYK</a:t>
            </a:r>
            <a:r>
              <a:rPr lang="tr-TR" sz="2500" dirty="0">
                <a:effectLst>
                  <a:outerShdw blurRad="38100" dist="38100" dir="2700000" algn="tl">
                    <a:srgbClr val="000000">
                      <a:alpha val="43137"/>
                    </a:srgbClr>
                  </a:outerShdw>
                </a:effectLst>
              </a:rPr>
              <a:t> </a:t>
            </a:r>
            <a:r>
              <a:rPr lang="tr-TR" sz="2500" dirty="0"/>
              <a:t> gibi yeryüzü şekilleri oluşur. Bu şekiller üstteki tabakaların aşınması sonucu yüzeye çıkabilir.</a:t>
            </a:r>
          </a:p>
        </p:txBody>
      </p:sp>
      <p:sp>
        <p:nvSpPr>
          <p:cNvPr id="14" name="Dikdörtgen 13">
            <a:extLst>
              <a:ext uri="{FF2B5EF4-FFF2-40B4-BE49-F238E27FC236}">
                <a16:creationId xmlns:a16="http://schemas.microsoft.com/office/drawing/2014/main" id="{4532EAD1-420D-4D9C-AEF7-6860A841F7C7}"/>
              </a:ext>
            </a:extLst>
          </p:cNvPr>
          <p:cNvSpPr/>
          <p:nvPr/>
        </p:nvSpPr>
        <p:spPr>
          <a:xfrm>
            <a:off x="111887" y="2342034"/>
            <a:ext cx="4127830" cy="6380593"/>
          </a:xfrm>
          <a:prstGeom prst="rect">
            <a:avLst/>
          </a:prstGeom>
          <a:solidFill>
            <a:schemeClr val="bg1"/>
          </a:solidFill>
        </p:spPr>
        <p:txBody>
          <a:bodyPr wrap="square">
            <a:spAutoFit/>
          </a:bodyPr>
          <a:lstStyle/>
          <a:p>
            <a:pPr algn="just">
              <a:lnSpc>
                <a:spcPct val="150000"/>
              </a:lnSpc>
            </a:pPr>
            <a:r>
              <a:rPr lang="tr-TR" sz="2500" dirty="0"/>
              <a:t>Magmanın yeryüzüne sıvı, katı ve gaz halinde </a:t>
            </a:r>
            <a:r>
              <a:rPr lang="tr-TR" sz="2500" dirty="0" err="1"/>
              <a:t>çıkmsıyla</a:t>
            </a:r>
            <a:r>
              <a:rPr lang="tr-TR" sz="2500" dirty="0"/>
              <a:t> gerçekleşir. Oluşan yeryüzü şekillerine; </a:t>
            </a:r>
            <a:r>
              <a:rPr lang="tr-TR" sz="2500" dirty="0">
                <a:solidFill>
                  <a:srgbClr val="FF0000"/>
                </a:solidFill>
                <a:effectLst>
                  <a:outerShdw blurRad="38100" dist="38100" dir="2700000" algn="tl">
                    <a:srgbClr val="000000">
                      <a:alpha val="43137"/>
                    </a:srgbClr>
                  </a:outerShdw>
                </a:effectLst>
              </a:rPr>
              <a:t>KALDERA, KRATER, MAAR, VOLKAN KONİLERİ </a:t>
            </a:r>
            <a:r>
              <a:rPr lang="tr-TR" sz="2500" dirty="0"/>
              <a:t>örnek verilebilir. Ayrıca lavların ve volkanik küllerin birikmesi sonucu lav düzlükleri, bu düzlüklerin akarsularla yarılması sonucu da volkanik platolar oluşur.</a:t>
            </a:r>
          </a:p>
        </p:txBody>
      </p:sp>
      <p:pic>
        <p:nvPicPr>
          <p:cNvPr id="5" name="volkanizma 1">
            <a:hlinkClick r:id="" action="ppaction://media"/>
            <a:extLst>
              <a:ext uri="{FF2B5EF4-FFF2-40B4-BE49-F238E27FC236}">
                <a16:creationId xmlns:a16="http://schemas.microsoft.com/office/drawing/2014/main" id="{34890BE1-E4FF-E874-435A-398689599052}"/>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4650046" y="1499516"/>
            <a:ext cx="5850294" cy="32907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Volkanizma izlanda">
            <a:hlinkClick r:id="" action="ppaction://media"/>
            <a:extLst>
              <a:ext uri="{FF2B5EF4-FFF2-40B4-BE49-F238E27FC236}">
                <a16:creationId xmlns:a16="http://schemas.microsoft.com/office/drawing/2014/main" id="{26F92E0A-55D2-9B60-4A20-DB89E2A49A19}"/>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4650046" y="4922414"/>
            <a:ext cx="5837362" cy="3283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Grafik 3" descr="Sunu medyası">
            <a:hlinkClick r:id="rId13"/>
            <a:extLst>
              <a:ext uri="{FF2B5EF4-FFF2-40B4-BE49-F238E27FC236}">
                <a16:creationId xmlns:a16="http://schemas.microsoft.com/office/drawing/2014/main" id="{0DD9A377-6192-D6C9-A6C4-C10E8F5979D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0046" y="1427882"/>
            <a:ext cx="914400" cy="914400"/>
          </a:xfrm>
          <a:prstGeom prst="rect">
            <a:avLst/>
          </a:prstGeom>
        </p:spPr>
      </p:pic>
      <p:pic>
        <p:nvPicPr>
          <p:cNvPr id="6" name="Grafik 5" descr="Sunu medyası">
            <a:hlinkClick r:id="rId16"/>
            <a:extLst>
              <a:ext uri="{FF2B5EF4-FFF2-40B4-BE49-F238E27FC236}">
                <a16:creationId xmlns:a16="http://schemas.microsoft.com/office/drawing/2014/main" id="{76524E4F-3054-155E-9916-CE5EB6106F3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523656" y="4781733"/>
            <a:ext cx="914400" cy="914400"/>
          </a:xfrm>
          <a:prstGeom prst="rect">
            <a:avLst/>
          </a:prstGeom>
        </p:spPr>
      </p:pic>
      <p:sp>
        <p:nvSpPr>
          <p:cNvPr id="9" name="Metin kutusu 8">
            <a:extLst>
              <a:ext uri="{FF2B5EF4-FFF2-40B4-BE49-F238E27FC236}">
                <a16:creationId xmlns:a16="http://schemas.microsoft.com/office/drawing/2014/main" id="{12C8AC71-2F87-82D9-C604-DC0663961FB8}"/>
              </a:ext>
            </a:extLst>
          </p:cNvPr>
          <p:cNvSpPr txBox="1"/>
          <p:nvPr/>
        </p:nvSpPr>
        <p:spPr>
          <a:xfrm>
            <a:off x="4636141" y="7763391"/>
            <a:ext cx="1296144" cy="523220"/>
          </a:xfrm>
          <a:prstGeom prst="rect">
            <a:avLst/>
          </a:prstGeom>
          <a:noFill/>
        </p:spPr>
        <p:txBody>
          <a:bodyPr wrap="square">
            <a:spAutoFit/>
          </a:bodyPr>
          <a:lstStyle/>
          <a:p>
            <a:r>
              <a:rPr lang="tr-TR" sz="2800" b="1" dirty="0">
                <a:solidFill>
                  <a:schemeClr val="bg1"/>
                </a:solidFill>
              </a:rPr>
              <a:t>İzlanda</a:t>
            </a:r>
            <a:endParaRPr lang="tr-TR" dirty="0">
              <a:solidFill>
                <a:schemeClr val="bg1"/>
              </a:solidFill>
            </a:endParaRPr>
          </a:p>
        </p:txBody>
      </p:sp>
      <p:sp>
        <p:nvSpPr>
          <p:cNvPr id="7" name="Metin kutusu 6">
            <a:extLst>
              <a:ext uri="{FF2B5EF4-FFF2-40B4-BE49-F238E27FC236}">
                <a16:creationId xmlns:a16="http://schemas.microsoft.com/office/drawing/2014/main" id="{F60DD85F-C09E-B752-4D09-9D7ACFEC7ADD}"/>
              </a:ext>
            </a:extLst>
          </p:cNvPr>
          <p:cNvSpPr txBox="1"/>
          <p:nvPr/>
        </p:nvSpPr>
        <p:spPr>
          <a:xfrm>
            <a:off x="4702152" y="4294039"/>
            <a:ext cx="1431671" cy="523220"/>
          </a:xfrm>
          <a:prstGeom prst="rect">
            <a:avLst/>
          </a:prstGeom>
          <a:noFill/>
        </p:spPr>
        <p:txBody>
          <a:bodyPr wrap="square">
            <a:spAutoFit/>
          </a:bodyPr>
          <a:lstStyle/>
          <a:p>
            <a:r>
              <a:rPr lang="tr-TR" sz="2800" b="1" dirty="0">
                <a:solidFill>
                  <a:schemeClr val="bg1"/>
                </a:solidFill>
              </a:rPr>
              <a:t>Japonya</a:t>
            </a:r>
            <a:endParaRPr lang="tr-TR" dirty="0">
              <a:solidFill>
                <a:schemeClr val="bg1"/>
              </a:solidFill>
            </a:endParaRPr>
          </a:p>
        </p:txBody>
      </p:sp>
      <p:sp>
        <p:nvSpPr>
          <p:cNvPr id="10" name="Metin kutusu 9">
            <a:extLst>
              <a:ext uri="{FF2B5EF4-FFF2-40B4-BE49-F238E27FC236}">
                <a16:creationId xmlns:a16="http://schemas.microsoft.com/office/drawing/2014/main" id="{321DA861-20D7-D603-87A9-D3A9D0167C77}"/>
              </a:ext>
            </a:extLst>
          </p:cNvPr>
          <p:cNvSpPr txBox="1"/>
          <p:nvPr/>
        </p:nvSpPr>
        <p:spPr>
          <a:xfrm>
            <a:off x="4522985" y="5608653"/>
            <a:ext cx="1538919" cy="553998"/>
          </a:xfrm>
          <a:prstGeom prst="rect">
            <a:avLst/>
          </a:prstGeom>
          <a:noFill/>
        </p:spPr>
        <p:txBody>
          <a:bodyPr wrap="square">
            <a:spAutoFit/>
          </a:bodyPr>
          <a:lstStyle/>
          <a:p>
            <a:pPr algn="ctr"/>
            <a:r>
              <a:rPr lang="tr-TR" sz="1500" b="1" dirty="0">
                <a:solidFill>
                  <a:srgbClr val="FFFF00"/>
                </a:solidFill>
                <a:hlinkClick r:id="rId16">
                  <a:extLst>
                    <a:ext uri="{A12FA001-AC4F-418D-AE19-62706E023703}">
                      <ahyp:hlinkClr xmlns:ahyp="http://schemas.microsoft.com/office/drawing/2018/hyperlinkcolor" val="tx"/>
                    </a:ext>
                  </a:extLst>
                </a:hlinkClick>
              </a:rPr>
              <a:t>Video Açılmazsa </a:t>
            </a:r>
          </a:p>
          <a:p>
            <a:pPr algn="ctr"/>
            <a:r>
              <a:rPr lang="tr-TR" sz="1500" b="1" dirty="0">
                <a:solidFill>
                  <a:srgbClr val="FFFF00"/>
                </a:solidFill>
                <a:hlinkClick r:id="rId16">
                  <a:extLst>
                    <a:ext uri="{A12FA001-AC4F-418D-AE19-62706E023703}">
                      <ahyp:hlinkClr xmlns:ahyp="http://schemas.microsoft.com/office/drawing/2018/hyperlinkcolor" val="tx"/>
                    </a:ext>
                  </a:extLst>
                </a:hlinkClick>
              </a:rPr>
              <a:t>simgeye tıklayın</a:t>
            </a:r>
            <a:endParaRPr lang="tr-TR" sz="1500" dirty="0">
              <a:solidFill>
                <a:srgbClr val="FFFF00"/>
              </a:solidFill>
            </a:endParaRPr>
          </a:p>
        </p:txBody>
      </p:sp>
      <p:sp>
        <p:nvSpPr>
          <p:cNvPr id="13" name="Metin kutusu 12">
            <a:extLst>
              <a:ext uri="{FF2B5EF4-FFF2-40B4-BE49-F238E27FC236}">
                <a16:creationId xmlns:a16="http://schemas.microsoft.com/office/drawing/2014/main" id="{3F53F9E0-0C57-7852-FC2A-CC2A1DA19115}"/>
              </a:ext>
            </a:extLst>
          </p:cNvPr>
          <p:cNvSpPr txBox="1"/>
          <p:nvPr/>
        </p:nvSpPr>
        <p:spPr>
          <a:xfrm>
            <a:off x="4577611" y="2311575"/>
            <a:ext cx="1538919" cy="553998"/>
          </a:xfrm>
          <a:prstGeom prst="rect">
            <a:avLst/>
          </a:prstGeom>
          <a:noFill/>
        </p:spPr>
        <p:txBody>
          <a:bodyPr wrap="square">
            <a:spAutoFit/>
          </a:bodyPr>
          <a:lstStyle/>
          <a:p>
            <a:pPr algn="ctr"/>
            <a:r>
              <a:rPr lang="tr-TR" sz="1500" b="1" dirty="0">
                <a:solidFill>
                  <a:srgbClr val="FFFF00"/>
                </a:solidFill>
                <a:hlinkClick r:id="rId13">
                  <a:extLst>
                    <a:ext uri="{A12FA001-AC4F-418D-AE19-62706E023703}">
                      <ahyp:hlinkClr xmlns:ahyp="http://schemas.microsoft.com/office/drawing/2018/hyperlinkcolor" val="tx"/>
                    </a:ext>
                  </a:extLst>
                </a:hlinkClick>
              </a:rPr>
              <a:t>Video Açılmazsa </a:t>
            </a:r>
          </a:p>
          <a:p>
            <a:pPr algn="ctr"/>
            <a:r>
              <a:rPr lang="tr-TR" sz="1500" b="1" dirty="0">
                <a:solidFill>
                  <a:srgbClr val="FFFF00"/>
                </a:solidFill>
                <a:hlinkClick r:id="rId13">
                  <a:extLst>
                    <a:ext uri="{A12FA001-AC4F-418D-AE19-62706E023703}">
                      <ahyp:hlinkClr xmlns:ahyp="http://schemas.microsoft.com/office/drawing/2018/hyperlinkcolor" val="tx"/>
                    </a:ext>
                  </a:extLst>
                </a:hlinkClick>
              </a:rPr>
              <a:t>simgeye tıklayın</a:t>
            </a:r>
            <a:endParaRPr lang="tr-TR" sz="1500" dirty="0">
              <a:solidFill>
                <a:srgbClr val="FFFF00"/>
              </a:solidFill>
            </a:endParaRPr>
          </a:p>
        </p:txBody>
      </p:sp>
      <p:pic>
        <p:nvPicPr>
          <p:cNvPr id="2" name="Grafik 1" descr="İğneli harita">
            <a:hlinkClick r:id="rId17"/>
            <a:extLst>
              <a:ext uri="{FF2B5EF4-FFF2-40B4-BE49-F238E27FC236}">
                <a16:creationId xmlns:a16="http://schemas.microsoft.com/office/drawing/2014/main" id="{14B220CB-B055-1656-6B36-1457840529B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703186" y="1392168"/>
            <a:ext cx="745232" cy="745232"/>
          </a:xfrm>
          <a:prstGeom prst="rect">
            <a:avLst/>
          </a:prstGeom>
        </p:spPr>
      </p:pic>
      <p:sp>
        <p:nvSpPr>
          <p:cNvPr id="15" name="Metin kutusu 14">
            <a:hlinkClick r:id="rId20"/>
            <a:extLst>
              <a:ext uri="{FF2B5EF4-FFF2-40B4-BE49-F238E27FC236}">
                <a16:creationId xmlns:a16="http://schemas.microsoft.com/office/drawing/2014/main" id="{A81898B4-6564-1A71-FF9E-EE5647EFE640}"/>
              </a:ext>
            </a:extLst>
          </p:cNvPr>
          <p:cNvSpPr txBox="1"/>
          <p:nvPr/>
        </p:nvSpPr>
        <p:spPr>
          <a:xfrm>
            <a:off x="9622549" y="1935524"/>
            <a:ext cx="864859" cy="553998"/>
          </a:xfrm>
          <a:prstGeom prst="rect">
            <a:avLst/>
          </a:prstGeom>
          <a:noFill/>
        </p:spPr>
        <p:txBody>
          <a:bodyPr wrap="square">
            <a:spAutoFit/>
          </a:bodyPr>
          <a:lstStyle/>
          <a:p>
            <a:pPr algn="ctr"/>
            <a:r>
              <a:rPr lang="tr-TR" sz="1500" b="1" dirty="0">
                <a:solidFill>
                  <a:srgbClr val="FFFF00"/>
                </a:solidFill>
                <a:effectLst>
                  <a:outerShdw blurRad="38100" dist="38100" dir="2700000" algn="tl">
                    <a:srgbClr val="000000">
                      <a:alpha val="43137"/>
                    </a:srgbClr>
                  </a:outerShdw>
                </a:effectLst>
                <a:hlinkClick r:id="rId17">
                  <a:extLst>
                    <a:ext uri="{A12FA001-AC4F-418D-AE19-62706E023703}">
                      <ahyp:hlinkClr xmlns:ahyp="http://schemas.microsoft.com/office/drawing/2018/hyperlinkcolor" val="tx"/>
                    </a:ext>
                  </a:extLst>
                </a:hlinkClick>
              </a:rPr>
              <a:t>Konum </a:t>
            </a:r>
          </a:p>
          <a:p>
            <a:pPr algn="ctr"/>
            <a:r>
              <a:rPr lang="tr-TR" sz="1500" b="1" dirty="0">
                <a:solidFill>
                  <a:srgbClr val="FFFF00"/>
                </a:solidFill>
                <a:effectLst>
                  <a:outerShdw blurRad="38100" dist="38100" dir="2700000" algn="tl">
                    <a:srgbClr val="000000">
                      <a:alpha val="43137"/>
                    </a:srgbClr>
                  </a:outerShdw>
                </a:effectLst>
                <a:hlinkClick r:id="rId17">
                  <a:extLst>
                    <a:ext uri="{A12FA001-AC4F-418D-AE19-62706E023703}">
                      <ahyp:hlinkClr xmlns:ahyp="http://schemas.microsoft.com/office/drawing/2018/hyperlinkcolor" val="tx"/>
                    </a:ext>
                  </a:extLst>
                </a:hlinkClick>
              </a:rPr>
              <a:t>için Tıkla</a:t>
            </a:r>
            <a:endParaRPr lang="tr-TR" sz="1500" dirty="0">
              <a:solidFill>
                <a:srgbClr val="FFFF00"/>
              </a:solidFill>
              <a:effectLst>
                <a:outerShdw blurRad="38100" dist="38100" dir="2700000" algn="tl">
                  <a:srgbClr val="000000">
                    <a:alpha val="43137"/>
                  </a:srgbClr>
                </a:outerShdw>
              </a:effectLst>
            </a:endParaRPr>
          </a:p>
        </p:txBody>
      </p:sp>
      <p:pic>
        <p:nvPicPr>
          <p:cNvPr id="16" name="Grafik 15" descr="İğneli harita">
            <a:hlinkClick r:id="rId21"/>
            <a:extLst>
              <a:ext uri="{FF2B5EF4-FFF2-40B4-BE49-F238E27FC236}">
                <a16:creationId xmlns:a16="http://schemas.microsoft.com/office/drawing/2014/main" id="{B3F72B85-A60E-8C34-A29A-19D818819C1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673074" y="4848665"/>
            <a:ext cx="745232" cy="745232"/>
          </a:xfrm>
          <a:prstGeom prst="rect">
            <a:avLst/>
          </a:prstGeom>
        </p:spPr>
      </p:pic>
      <p:sp>
        <p:nvSpPr>
          <p:cNvPr id="17" name="Metin kutusu 16">
            <a:hlinkClick r:id="rId20"/>
            <a:extLst>
              <a:ext uri="{FF2B5EF4-FFF2-40B4-BE49-F238E27FC236}">
                <a16:creationId xmlns:a16="http://schemas.microsoft.com/office/drawing/2014/main" id="{14FB0D1F-1235-54B6-8A2C-03CA4CCF2DB1}"/>
              </a:ext>
            </a:extLst>
          </p:cNvPr>
          <p:cNvSpPr txBox="1"/>
          <p:nvPr/>
        </p:nvSpPr>
        <p:spPr>
          <a:xfrm>
            <a:off x="9592437" y="5392021"/>
            <a:ext cx="864859" cy="553998"/>
          </a:xfrm>
          <a:prstGeom prst="rect">
            <a:avLst/>
          </a:prstGeom>
          <a:noFill/>
        </p:spPr>
        <p:txBody>
          <a:bodyPr wrap="square">
            <a:spAutoFit/>
          </a:bodyPr>
          <a:lstStyle/>
          <a:p>
            <a:pPr algn="ctr"/>
            <a:r>
              <a:rPr lang="tr-TR" sz="1500" b="1" dirty="0">
                <a:solidFill>
                  <a:srgbClr val="FFFF00"/>
                </a:solidFill>
                <a:effectLst>
                  <a:outerShdw blurRad="38100" dist="38100" dir="2700000" algn="tl">
                    <a:srgbClr val="000000">
                      <a:alpha val="43137"/>
                    </a:srgbClr>
                  </a:outerShdw>
                </a:effectLst>
                <a:hlinkClick r:id="rId21">
                  <a:extLst>
                    <a:ext uri="{A12FA001-AC4F-418D-AE19-62706E023703}">
                      <ahyp:hlinkClr xmlns:ahyp="http://schemas.microsoft.com/office/drawing/2018/hyperlinkcolor" val="tx"/>
                    </a:ext>
                  </a:extLst>
                </a:hlinkClick>
              </a:rPr>
              <a:t>Konum </a:t>
            </a:r>
          </a:p>
          <a:p>
            <a:pPr algn="ctr"/>
            <a:r>
              <a:rPr lang="tr-TR" sz="1500" b="1" dirty="0">
                <a:solidFill>
                  <a:srgbClr val="FFFF00"/>
                </a:solidFill>
                <a:effectLst>
                  <a:outerShdw blurRad="38100" dist="38100" dir="2700000" algn="tl">
                    <a:srgbClr val="000000">
                      <a:alpha val="43137"/>
                    </a:srgbClr>
                  </a:outerShdw>
                </a:effectLst>
                <a:hlinkClick r:id="rId21">
                  <a:extLst>
                    <a:ext uri="{A12FA001-AC4F-418D-AE19-62706E023703}">
                      <ahyp:hlinkClr xmlns:ahyp="http://schemas.microsoft.com/office/drawing/2018/hyperlinkcolor" val="tx"/>
                    </a:ext>
                  </a:extLst>
                </a:hlinkClick>
              </a:rPr>
              <a:t>için Tıkla</a:t>
            </a:r>
            <a:endParaRPr lang="tr-TR" sz="15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9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0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OSMAN\Desktop\9.PNG">
            <a:extLst>
              <a:ext uri="{FF2B5EF4-FFF2-40B4-BE49-F238E27FC236}">
                <a16:creationId xmlns:a16="http://schemas.microsoft.com/office/drawing/2014/main" id="{DA9DBC76-2AF1-AF2E-2747-1589749A99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37" y="1128130"/>
            <a:ext cx="9037109" cy="6758520"/>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a:extLst>
              <a:ext uri="{FF2B5EF4-FFF2-40B4-BE49-F238E27FC236}">
                <a16:creationId xmlns:a16="http://schemas.microsoft.com/office/drawing/2014/main" id="{7CD23C56-9825-F078-FB16-F375147F08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014" y="963380"/>
            <a:ext cx="2954579" cy="23511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Resim 7">
            <a:extLst>
              <a:ext uri="{FF2B5EF4-FFF2-40B4-BE49-F238E27FC236}">
                <a16:creationId xmlns:a16="http://schemas.microsoft.com/office/drawing/2014/main" id="{DB847761-9EB3-EB00-DC6E-17D73A4D19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58119" y="3654749"/>
            <a:ext cx="2954236" cy="22156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Metin kutusu 9">
            <a:extLst>
              <a:ext uri="{FF2B5EF4-FFF2-40B4-BE49-F238E27FC236}">
                <a16:creationId xmlns:a16="http://schemas.microsoft.com/office/drawing/2014/main" id="{56871611-7F70-2024-E489-4F72399218ED}"/>
              </a:ext>
            </a:extLst>
          </p:cNvPr>
          <p:cNvSpPr txBox="1"/>
          <p:nvPr/>
        </p:nvSpPr>
        <p:spPr>
          <a:xfrm>
            <a:off x="12158119" y="897698"/>
            <a:ext cx="1112743" cy="400110"/>
          </a:xfrm>
          <a:prstGeom prst="rect">
            <a:avLst/>
          </a:prstGeom>
          <a:noFill/>
        </p:spPr>
        <p:txBody>
          <a:bodyPr wrap="square">
            <a:spAutoFit/>
          </a:bodyPr>
          <a:lstStyle/>
          <a:p>
            <a:r>
              <a:rPr lang="tr-TR" sz="2000" b="1" dirty="0"/>
              <a:t>KONİ</a:t>
            </a:r>
            <a:endParaRPr lang="tr-TR" sz="2000" dirty="0"/>
          </a:p>
        </p:txBody>
      </p:sp>
      <p:sp>
        <p:nvSpPr>
          <p:cNvPr id="11" name="Metin kutusu 10">
            <a:extLst>
              <a:ext uri="{FF2B5EF4-FFF2-40B4-BE49-F238E27FC236}">
                <a16:creationId xmlns:a16="http://schemas.microsoft.com/office/drawing/2014/main" id="{26C6FCF9-8082-BD87-57F4-7E5187838426}"/>
              </a:ext>
            </a:extLst>
          </p:cNvPr>
          <p:cNvSpPr txBox="1"/>
          <p:nvPr/>
        </p:nvSpPr>
        <p:spPr>
          <a:xfrm>
            <a:off x="12069212" y="3638178"/>
            <a:ext cx="1328879" cy="400110"/>
          </a:xfrm>
          <a:prstGeom prst="rect">
            <a:avLst/>
          </a:prstGeom>
          <a:noFill/>
        </p:spPr>
        <p:txBody>
          <a:bodyPr wrap="square">
            <a:spAutoFit/>
          </a:bodyPr>
          <a:lstStyle/>
          <a:p>
            <a:r>
              <a:rPr lang="tr-TR" sz="2000" b="1" dirty="0"/>
              <a:t>MAAR</a:t>
            </a:r>
            <a:endParaRPr lang="tr-TR" sz="2000" dirty="0"/>
          </a:p>
        </p:txBody>
      </p:sp>
      <p:pic>
        <p:nvPicPr>
          <p:cNvPr id="5122" name="Picture 2">
            <a:extLst>
              <a:ext uri="{FF2B5EF4-FFF2-40B4-BE49-F238E27FC236}">
                <a16:creationId xmlns:a16="http://schemas.microsoft.com/office/drawing/2014/main" id="{07CE6DCC-C487-CFAB-3F4A-C180D351F7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58119" y="6208043"/>
            <a:ext cx="2968164" cy="2110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 name="Metin kutusu 13">
            <a:extLst>
              <a:ext uri="{FF2B5EF4-FFF2-40B4-BE49-F238E27FC236}">
                <a16:creationId xmlns:a16="http://schemas.microsoft.com/office/drawing/2014/main" id="{61011437-E3A4-0B1F-E13E-452A30C65F7C}"/>
              </a:ext>
            </a:extLst>
          </p:cNvPr>
          <p:cNvSpPr txBox="1"/>
          <p:nvPr/>
        </p:nvSpPr>
        <p:spPr>
          <a:xfrm>
            <a:off x="12066163" y="6118206"/>
            <a:ext cx="1365977" cy="400110"/>
          </a:xfrm>
          <a:prstGeom prst="rect">
            <a:avLst/>
          </a:prstGeom>
          <a:noFill/>
        </p:spPr>
        <p:txBody>
          <a:bodyPr wrap="square">
            <a:spAutoFit/>
          </a:bodyPr>
          <a:lstStyle/>
          <a:p>
            <a:r>
              <a:rPr lang="tr-TR" sz="2000" b="1" dirty="0"/>
              <a:t>KALDERA</a:t>
            </a:r>
            <a:endParaRPr lang="tr-TR" sz="2000" dirty="0"/>
          </a:p>
        </p:txBody>
      </p:sp>
      <p:pic>
        <p:nvPicPr>
          <p:cNvPr id="5124" name="Picture 4" descr="Volkan Bombası (@volkanbombasi) / Twitter">
            <a:extLst>
              <a:ext uri="{FF2B5EF4-FFF2-40B4-BE49-F238E27FC236}">
                <a16:creationId xmlns:a16="http://schemas.microsoft.com/office/drawing/2014/main" id="{42CA0E28-2464-4037-6005-2C920354560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001" b="6623"/>
          <a:stretch/>
        </p:blipFill>
        <p:spPr bwMode="auto">
          <a:xfrm>
            <a:off x="8863819" y="963380"/>
            <a:ext cx="3024336" cy="23452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5" name="Metin kutusu 14">
            <a:extLst>
              <a:ext uri="{FF2B5EF4-FFF2-40B4-BE49-F238E27FC236}">
                <a16:creationId xmlns:a16="http://schemas.microsoft.com/office/drawing/2014/main" id="{64CCC4D8-457D-97EB-D824-4AF282A24E8F}"/>
              </a:ext>
            </a:extLst>
          </p:cNvPr>
          <p:cNvSpPr txBox="1"/>
          <p:nvPr/>
        </p:nvSpPr>
        <p:spPr>
          <a:xfrm>
            <a:off x="8772128" y="887421"/>
            <a:ext cx="2402166" cy="400110"/>
          </a:xfrm>
          <a:prstGeom prst="rect">
            <a:avLst/>
          </a:prstGeom>
          <a:noFill/>
        </p:spPr>
        <p:txBody>
          <a:bodyPr wrap="square">
            <a:spAutoFit/>
          </a:bodyPr>
          <a:lstStyle/>
          <a:p>
            <a:r>
              <a:rPr lang="tr-TR" sz="2000" b="1" dirty="0"/>
              <a:t>VOLKAN BOMBASI</a:t>
            </a:r>
            <a:endParaRPr lang="tr-TR" sz="2000" dirty="0"/>
          </a:p>
        </p:txBody>
      </p:sp>
      <p:pic>
        <p:nvPicPr>
          <p:cNvPr id="5126" name="Picture 6" descr="SwissEduc - Stromboli online - Photoglossary">
            <a:extLst>
              <a:ext uri="{FF2B5EF4-FFF2-40B4-BE49-F238E27FC236}">
                <a16:creationId xmlns:a16="http://schemas.microsoft.com/office/drawing/2014/main" id="{79143380-8E16-706E-9411-3E66175B38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805" y="3654749"/>
            <a:ext cx="2996118" cy="22156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6" name="Metin kutusu 15">
            <a:extLst>
              <a:ext uri="{FF2B5EF4-FFF2-40B4-BE49-F238E27FC236}">
                <a16:creationId xmlns:a16="http://schemas.microsoft.com/office/drawing/2014/main" id="{02443182-C070-A077-A764-1D4A08A14E85}"/>
              </a:ext>
            </a:extLst>
          </p:cNvPr>
          <p:cNvSpPr txBox="1"/>
          <p:nvPr/>
        </p:nvSpPr>
        <p:spPr>
          <a:xfrm>
            <a:off x="9002672" y="3654749"/>
            <a:ext cx="2402166" cy="400110"/>
          </a:xfrm>
          <a:prstGeom prst="rect">
            <a:avLst/>
          </a:prstGeom>
          <a:noFill/>
        </p:spPr>
        <p:txBody>
          <a:bodyPr wrap="square">
            <a:spAutoFit/>
          </a:bodyPr>
          <a:lstStyle/>
          <a:p>
            <a:r>
              <a:rPr lang="tr-TR" sz="2000" b="1" dirty="0"/>
              <a:t>LAPİLLİ</a:t>
            </a:r>
            <a:endParaRPr lang="tr-TR" sz="2000" dirty="0"/>
          </a:p>
        </p:txBody>
      </p:sp>
      <p:pic>
        <p:nvPicPr>
          <p:cNvPr id="5130" name="Picture 10" descr="Lav nedir ne demektir? Anlamı - Laf Sözlük">
            <a:extLst>
              <a:ext uri="{FF2B5EF4-FFF2-40B4-BE49-F238E27FC236}">
                <a16:creationId xmlns:a16="http://schemas.microsoft.com/office/drawing/2014/main" id="{5D96AE5A-4039-1ECE-F8D1-F02CDFE3739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89804" y="6208043"/>
            <a:ext cx="2996119" cy="2110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8" name="Metin kutusu 17">
            <a:extLst>
              <a:ext uri="{FF2B5EF4-FFF2-40B4-BE49-F238E27FC236}">
                <a16:creationId xmlns:a16="http://schemas.microsoft.com/office/drawing/2014/main" id="{CAE5E577-7B5F-9AC5-7AED-97BFDED22761}"/>
              </a:ext>
            </a:extLst>
          </p:cNvPr>
          <p:cNvSpPr txBox="1"/>
          <p:nvPr/>
        </p:nvSpPr>
        <p:spPr>
          <a:xfrm>
            <a:off x="9652701" y="7263370"/>
            <a:ext cx="735163" cy="400110"/>
          </a:xfrm>
          <a:prstGeom prst="rect">
            <a:avLst/>
          </a:prstGeom>
          <a:noFill/>
        </p:spPr>
        <p:txBody>
          <a:bodyPr wrap="square">
            <a:spAutoFit/>
          </a:bodyPr>
          <a:lstStyle/>
          <a:p>
            <a:r>
              <a:rPr lang="tr-TR" sz="2000" b="1" dirty="0"/>
              <a:t>LAV</a:t>
            </a:r>
            <a:endParaRPr lang="tr-TR" sz="2000" dirty="0"/>
          </a:p>
        </p:txBody>
      </p:sp>
      <p:sp>
        <p:nvSpPr>
          <p:cNvPr id="17" name="Dikdörtgen 16">
            <a:extLst>
              <a:ext uri="{FF2B5EF4-FFF2-40B4-BE49-F238E27FC236}">
                <a16:creationId xmlns:a16="http://schemas.microsoft.com/office/drawing/2014/main" id="{4532EAD1-420D-4D9C-AEF7-6860A841F7C7}"/>
              </a:ext>
            </a:extLst>
          </p:cNvPr>
          <p:cNvSpPr/>
          <p:nvPr/>
        </p:nvSpPr>
        <p:spPr>
          <a:xfrm>
            <a:off x="3803576" y="0"/>
            <a:ext cx="6792126" cy="784830"/>
          </a:xfrm>
          <a:prstGeom prst="rect">
            <a:avLst/>
          </a:prstGeom>
          <a:solidFill>
            <a:srgbClr val="FF0000"/>
          </a:solidFill>
        </p:spPr>
        <p:txBody>
          <a:bodyPr wrap="square">
            <a:spAutoFit/>
          </a:bodyPr>
          <a:lstStyle/>
          <a:p>
            <a:pPr algn="ctr"/>
            <a:r>
              <a:rPr lang="tr-TR" sz="4500" b="1" dirty="0">
                <a:solidFill>
                  <a:schemeClr val="bg1"/>
                </a:solidFill>
              </a:rPr>
              <a:t>YÜZEY VOLKANİZMASI</a:t>
            </a:r>
          </a:p>
        </p:txBody>
      </p:sp>
      <p:sp>
        <p:nvSpPr>
          <p:cNvPr id="19" name="Dikdörtgen 18">
            <a:extLst>
              <a:ext uri="{FF2B5EF4-FFF2-40B4-BE49-F238E27FC236}">
                <a16:creationId xmlns:a16="http://schemas.microsoft.com/office/drawing/2014/main" id="{4532EAD1-420D-4D9C-AEF7-6860A841F7C7}"/>
              </a:ext>
            </a:extLst>
          </p:cNvPr>
          <p:cNvSpPr/>
          <p:nvPr/>
        </p:nvSpPr>
        <p:spPr>
          <a:xfrm>
            <a:off x="325357" y="965190"/>
            <a:ext cx="1512168" cy="477054"/>
          </a:xfrm>
          <a:prstGeom prst="rect">
            <a:avLst/>
          </a:prstGeom>
          <a:solidFill>
            <a:schemeClr val="tx1"/>
          </a:solidFill>
        </p:spPr>
        <p:txBody>
          <a:bodyPr wrap="square">
            <a:spAutoFit/>
          </a:bodyPr>
          <a:lstStyle/>
          <a:p>
            <a:pPr algn="ctr"/>
            <a:r>
              <a:rPr lang="tr-TR" sz="2500" b="1" dirty="0">
                <a:solidFill>
                  <a:schemeClr val="bg1"/>
                </a:solidFill>
              </a:rPr>
              <a:t>KRATER</a:t>
            </a:r>
          </a:p>
        </p:txBody>
      </p:sp>
      <p:sp>
        <p:nvSpPr>
          <p:cNvPr id="20" name="Dikdörtgen 19">
            <a:extLst>
              <a:ext uri="{FF2B5EF4-FFF2-40B4-BE49-F238E27FC236}">
                <a16:creationId xmlns:a16="http://schemas.microsoft.com/office/drawing/2014/main" id="{4532EAD1-420D-4D9C-AEF7-6860A841F7C7}"/>
              </a:ext>
            </a:extLst>
          </p:cNvPr>
          <p:cNvSpPr/>
          <p:nvPr/>
        </p:nvSpPr>
        <p:spPr>
          <a:xfrm>
            <a:off x="5088338" y="965190"/>
            <a:ext cx="1512168" cy="477054"/>
          </a:xfrm>
          <a:prstGeom prst="rect">
            <a:avLst/>
          </a:prstGeom>
          <a:solidFill>
            <a:schemeClr val="tx1"/>
          </a:solidFill>
        </p:spPr>
        <p:txBody>
          <a:bodyPr wrap="square">
            <a:spAutoFit/>
          </a:bodyPr>
          <a:lstStyle/>
          <a:p>
            <a:pPr algn="ctr"/>
            <a:r>
              <a:rPr lang="tr-TR" sz="2500" b="1" dirty="0">
                <a:solidFill>
                  <a:schemeClr val="bg1"/>
                </a:solidFill>
              </a:rPr>
              <a:t>KALDERA</a:t>
            </a:r>
          </a:p>
        </p:txBody>
      </p:sp>
      <p:sp>
        <p:nvSpPr>
          <p:cNvPr id="21" name="Dikdörtgen 20">
            <a:extLst>
              <a:ext uri="{FF2B5EF4-FFF2-40B4-BE49-F238E27FC236}">
                <a16:creationId xmlns:a16="http://schemas.microsoft.com/office/drawing/2014/main" id="{4532EAD1-420D-4D9C-AEF7-6860A841F7C7}"/>
              </a:ext>
            </a:extLst>
          </p:cNvPr>
          <p:cNvSpPr/>
          <p:nvPr/>
        </p:nvSpPr>
        <p:spPr>
          <a:xfrm>
            <a:off x="0" y="3782194"/>
            <a:ext cx="1122759" cy="477054"/>
          </a:xfrm>
          <a:prstGeom prst="rect">
            <a:avLst/>
          </a:prstGeom>
          <a:solidFill>
            <a:schemeClr val="tx1"/>
          </a:solidFill>
        </p:spPr>
        <p:txBody>
          <a:bodyPr wrap="square">
            <a:spAutoFit/>
          </a:bodyPr>
          <a:lstStyle/>
          <a:p>
            <a:pPr algn="ctr"/>
            <a:r>
              <a:rPr lang="tr-TR" sz="2500" b="1" dirty="0">
                <a:solidFill>
                  <a:schemeClr val="bg1"/>
                </a:solidFill>
              </a:rPr>
              <a:t>MAAR</a:t>
            </a:r>
          </a:p>
        </p:txBody>
      </p:sp>
    </p:spTree>
    <p:extLst>
      <p:ext uri="{BB962C8B-B14F-4D97-AF65-F5344CB8AC3E}">
        <p14:creationId xmlns:p14="http://schemas.microsoft.com/office/powerpoint/2010/main" val="2888416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OSMAN\Desktop\2324.PNG">
            <a:extLst>
              <a:ext uri="{FF2B5EF4-FFF2-40B4-BE49-F238E27FC236}">
                <a16:creationId xmlns:a16="http://schemas.microsoft.com/office/drawing/2014/main" id="{F5E3BE76-5480-31AC-C078-CA77ADDC32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25" y="613842"/>
            <a:ext cx="10434540" cy="7943850"/>
          </a:xfrm>
          <a:prstGeom prst="rect">
            <a:avLst/>
          </a:prstGeom>
          <a:noFill/>
          <a:extLst>
            <a:ext uri="{909E8E84-426E-40DD-AFC4-6F175D3DCCD1}">
              <a14:hiddenFill xmlns:a14="http://schemas.microsoft.com/office/drawing/2010/main">
                <a:solidFill>
                  <a:srgbClr val="FFFFFF"/>
                </a:solidFill>
              </a14:hiddenFill>
            </a:ext>
          </a:extLst>
        </p:spPr>
      </p:pic>
      <p:sp>
        <p:nvSpPr>
          <p:cNvPr id="10" name="Dikdörtgen 9">
            <a:extLst>
              <a:ext uri="{FF2B5EF4-FFF2-40B4-BE49-F238E27FC236}">
                <a16:creationId xmlns:a16="http://schemas.microsoft.com/office/drawing/2014/main" id="{4532EAD1-420D-4D9C-AEF7-6860A841F7C7}"/>
              </a:ext>
            </a:extLst>
          </p:cNvPr>
          <p:cNvSpPr/>
          <p:nvPr/>
        </p:nvSpPr>
        <p:spPr>
          <a:xfrm>
            <a:off x="4168462" y="0"/>
            <a:ext cx="6235653" cy="784830"/>
          </a:xfrm>
          <a:prstGeom prst="rect">
            <a:avLst/>
          </a:prstGeom>
          <a:solidFill>
            <a:srgbClr val="FF0000"/>
          </a:solidFill>
        </p:spPr>
        <p:txBody>
          <a:bodyPr wrap="square">
            <a:spAutoFit/>
          </a:bodyPr>
          <a:lstStyle/>
          <a:p>
            <a:pPr algn="ctr"/>
            <a:r>
              <a:rPr lang="tr-TR" sz="4500" b="1" dirty="0">
                <a:solidFill>
                  <a:schemeClr val="bg1"/>
                </a:solidFill>
              </a:rPr>
              <a:t>DERİNLİK VOLKANİZMASI</a:t>
            </a:r>
          </a:p>
        </p:txBody>
      </p:sp>
      <p:pic>
        <p:nvPicPr>
          <p:cNvPr id="5" name="Resim 4">
            <a:hlinkClick r:id="rId5" action="ppaction://hlinkfile"/>
            <a:extLst>
              <a:ext uri="{FF2B5EF4-FFF2-40B4-BE49-F238E27FC236}">
                <a16:creationId xmlns:a16="http://schemas.microsoft.com/office/drawing/2014/main" id="{6BAF0531-19D6-C5FF-A085-C8952A07E2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28251" y="109786"/>
            <a:ext cx="3468252" cy="23112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Metin kutusu 5">
            <a:extLst>
              <a:ext uri="{FF2B5EF4-FFF2-40B4-BE49-F238E27FC236}">
                <a16:creationId xmlns:a16="http://schemas.microsoft.com/office/drawing/2014/main" id="{6658334A-4D5E-ABAE-D152-A13F03BCB4CA}"/>
              </a:ext>
            </a:extLst>
          </p:cNvPr>
          <p:cNvSpPr txBox="1"/>
          <p:nvPr/>
        </p:nvSpPr>
        <p:spPr>
          <a:xfrm>
            <a:off x="11934767" y="1606963"/>
            <a:ext cx="926310" cy="477054"/>
          </a:xfrm>
          <a:prstGeom prst="rect">
            <a:avLst/>
          </a:prstGeom>
          <a:noFill/>
        </p:spPr>
        <p:txBody>
          <a:bodyPr wrap="square">
            <a:spAutoFit/>
          </a:bodyPr>
          <a:lstStyle/>
          <a:p>
            <a:r>
              <a:rPr lang="tr-TR" sz="2500" b="1" dirty="0" err="1">
                <a:ln w="6600">
                  <a:solidFill>
                    <a:schemeClr val="accent2"/>
                  </a:solidFill>
                  <a:prstDash val="solid"/>
                </a:ln>
                <a:solidFill>
                  <a:srgbClr val="FFFFFF"/>
                </a:solidFill>
                <a:effectLst>
                  <a:outerShdw dist="38100" dir="2700000" algn="tl" rotWithShape="0">
                    <a:schemeClr val="accent2"/>
                  </a:outerShdw>
                </a:effectLst>
              </a:rPr>
              <a:t>Dayk</a:t>
            </a:r>
            <a:endParaRPr lang="tr-TR" sz="25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7" name="Metin kutusu 6">
            <a:extLst>
              <a:ext uri="{FF2B5EF4-FFF2-40B4-BE49-F238E27FC236}">
                <a16:creationId xmlns:a16="http://schemas.microsoft.com/office/drawing/2014/main" id="{2C5D47DB-8290-3F70-14BB-5A70EF6F242C}"/>
              </a:ext>
            </a:extLst>
          </p:cNvPr>
          <p:cNvSpPr txBox="1"/>
          <p:nvPr/>
        </p:nvSpPr>
        <p:spPr>
          <a:xfrm>
            <a:off x="11873526" y="378072"/>
            <a:ext cx="812742" cy="477054"/>
          </a:xfrm>
          <a:prstGeom prst="rect">
            <a:avLst/>
          </a:prstGeom>
          <a:noFill/>
        </p:spPr>
        <p:txBody>
          <a:bodyPr wrap="square">
            <a:spAutoFit/>
          </a:bodyPr>
          <a:lstStyle/>
          <a:p>
            <a:pPr algn="ctr"/>
            <a:r>
              <a:rPr lang="tr-TR" sz="2500" b="1" dirty="0" err="1">
                <a:solidFill>
                  <a:schemeClr val="bg1"/>
                </a:solidFill>
                <a:effectLst>
                  <a:outerShdw blurRad="38100" dist="38100" dir="2700000" algn="tl">
                    <a:srgbClr val="000000">
                      <a:alpha val="43137"/>
                    </a:srgbClr>
                  </a:outerShdw>
                </a:effectLst>
              </a:rPr>
              <a:t>Sill</a:t>
            </a:r>
            <a:endParaRPr lang="tr-TR" sz="2500" dirty="0">
              <a:solidFill>
                <a:schemeClr val="bg1"/>
              </a:solidFill>
              <a:effectLst>
                <a:outerShdw blurRad="38100" dist="38100" dir="2700000" algn="tl">
                  <a:srgbClr val="000000">
                    <a:alpha val="43137"/>
                  </a:srgbClr>
                </a:outerShdw>
              </a:effectLst>
            </a:endParaRPr>
          </a:p>
        </p:txBody>
      </p:sp>
      <p:sp>
        <p:nvSpPr>
          <p:cNvPr id="8" name="Sağ Ok 2">
            <a:extLst>
              <a:ext uri="{FF2B5EF4-FFF2-40B4-BE49-F238E27FC236}">
                <a16:creationId xmlns:a16="http://schemas.microsoft.com/office/drawing/2014/main" id="{2D59DE70-4AC5-E20D-B617-8BE0EE5BB569}"/>
              </a:ext>
            </a:extLst>
          </p:cNvPr>
          <p:cNvSpPr/>
          <p:nvPr/>
        </p:nvSpPr>
        <p:spPr>
          <a:xfrm rot="8516519">
            <a:off x="12614453" y="1406822"/>
            <a:ext cx="753923" cy="24056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098" name="Picture 2" descr="Batolit - Vikipedi">
            <a:extLst>
              <a:ext uri="{FF2B5EF4-FFF2-40B4-BE49-F238E27FC236}">
                <a16:creationId xmlns:a16="http://schemas.microsoft.com/office/drawing/2014/main" id="{A6342048-4807-1D94-3C92-6075456DDD7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640411" y="2558058"/>
            <a:ext cx="3456092" cy="25920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Metin kutusu 8">
            <a:extLst>
              <a:ext uri="{FF2B5EF4-FFF2-40B4-BE49-F238E27FC236}">
                <a16:creationId xmlns:a16="http://schemas.microsoft.com/office/drawing/2014/main" id="{97C5BA62-F039-7E17-25AC-DAC9BD99DC7E}"/>
              </a:ext>
            </a:extLst>
          </p:cNvPr>
          <p:cNvSpPr txBox="1"/>
          <p:nvPr/>
        </p:nvSpPr>
        <p:spPr>
          <a:xfrm>
            <a:off x="12246089" y="2609887"/>
            <a:ext cx="1118104" cy="477054"/>
          </a:xfrm>
          <a:prstGeom prst="rect">
            <a:avLst/>
          </a:prstGeom>
          <a:noFill/>
        </p:spPr>
        <p:txBody>
          <a:bodyPr wrap="square">
            <a:spAutoFit/>
          </a:bodyPr>
          <a:lstStyle/>
          <a:p>
            <a:r>
              <a:rPr lang="tr-TR" sz="2500" b="1" dirty="0" err="1">
                <a:solidFill>
                  <a:schemeClr val="bg1"/>
                </a:solidFill>
              </a:rPr>
              <a:t>Batolit</a:t>
            </a:r>
            <a:endParaRPr lang="tr-TR" sz="2500" dirty="0">
              <a:solidFill>
                <a:schemeClr val="bg1"/>
              </a:solidFill>
            </a:endParaRPr>
          </a:p>
        </p:txBody>
      </p:sp>
      <p:sp>
        <p:nvSpPr>
          <p:cNvPr id="11" name="Dikdörtgen 10">
            <a:extLst>
              <a:ext uri="{FF2B5EF4-FFF2-40B4-BE49-F238E27FC236}">
                <a16:creationId xmlns:a16="http://schemas.microsoft.com/office/drawing/2014/main" id="{4532EAD1-420D-4D9C-AEF7-6860A841F7C7}"/>
              </a:ext>
            </a:extLst>
          </p:cNvPr>
          <p:cNvSpPr/>
          <p:nvPr/>
        </p:nvSpPr>
        <p:spPr>
          <a:xfrm>
            <a:off x="563216" y="1261914"/>
            <a:ext cx="1512168" cy="477054"/>
          </a:xfrm>
          <a:prstGeom prst="rect">
            <a:avLst/>
          </a:prstGeom>
          <a:solidFill>
            <a:srgbClr val="C00000"/>
          </a:solidFill>
        </p:spPr>
        <p:txBody>
          <a:bodyPr wrap="square">
            <a:spAutoFit/>
          </a:bodyPr>
          <a:lstStyle/>
          <a:p>
            <a:pPr algn="ctr"/>
            <a:r>
              <a:rPr lang="tr-TR" sz="2500" b="1" dirty="0">
                <a:solidFill>
                  <a:schemeClr val="bg1"/>
                </a:solidFill>
              </a:rPr>
              <a:t>LAKOLİT</a:t>
            </a:r>
          </a:p>
        </p:txBody>
      </p:sp>
      <p:sp>
        <p:nvSpPr>
          <p:cNvPr id="12" name="Dikdörtgen 11">
            <a:extLst>
              <a:ext uri="{FF2B5EF4-FFF2-40B4-BE49-F238E27FC236}">
                <a16:creationId xmlns:a16="http://schemas.microsoft.com/office/drawing/2014/main" id="{4532EAD1-420D-4D9C-AEF7-6860A841F7C7}"/>
              </a:ext>
            </a:extLst>
          </p:cNvPr>
          <p:cNvSpPr/>
          <p:nvPr/>
        </p:nvSpPr>
        <p:spPr>
          <a:xfrm>
            <a:off x="5963816" y="1420742"/>
            <a:ext cx="1512168" cy="477054"/>
          </a:xfrm>
          <a:prstGeom prst="rect">
            <a:avLst/>
          </a:prstGeom>
          <a:solidFill>
            <a:srgbClr val="C00000"/>
          </a:solidFill>
        </p:spPr>
        <p:txBody>
          <a:bodyPr wrap="square">
            <a:spAutoFit/>
          </a:bodyPr>
          <a:lstStyle/>
          <a:p>
            <a:pPr algn="ctr"/>
            <a:r>
              <a:rPr lang="tr-TR" sz="2500" b="1" dirty="0">
                <a:solidFill>
                  <a:schemeClr val="bg1"/>
                </a:solidFill>
              </a:rPr>
              <a:t>DAYK</a:t>
            </a:r>
          </a:p>
        </p:txBody>
      </p:sp>
      <p:sp>
        <p:nvSpPr>
          <p:cNvPr id="13" name="5-Nokta Yıldız 12"/>
          <p:cNvSpPr/>
          <p:nvPr/>
        </p:nvSpPr>
        <p:spPr>
          <a:xfrm>
            <a:off x="5675784" y="1385854"/>
            <a:ext cx="576064" cy="440942"/>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Dikdörtgen 13"/>
          <p:cNvSpPr/>
          <p:nvPr/>
        </p:nvSpPr>
        <p:spPr>
          <a:xfrm>
            <a:off x="7475984" y="1416716"/>
            <a:ext cx="1384866" cy="323165"/>
          </a:xfrm>
          <a:prstGeom prst="rect">
            <a:avLst/>
          </a:prstGeom>
          <a:solidFill>
            <a:srgbClr val="FF0000"/>
          </a:solidFill>
        </p:spPr>
        <p:txBody>
          <a:bodyPr wrap="none">
            <a:spAutoFit/>
          </a:bodyPr>
          <a:lstStyle/>
          <a:p>
            <a:pPr algn="ctr"/>
            <a:r>
              <a:rPr lang="tr-TR" sz="1500" b="1" dirty="0">
                <a:solidFill>
                  <a:schemeClr val="bg1"/>
                </a:solidFill>
              </a:rPr>
              <a:t>ÖSYM SORUSU</a:t>
            </a:r>
          </a:p>
        </p:txBody>
      </p:sp>
      <p:sp>
        <p:nvSpPr>
          <p:cNvPr id="15" name="Dikdörtgen 14">
            <a:extLst>
              <a:ext uri="{FF2B5EF4-FFF2-40B4-BE49-F238E27FC236}">
                <a16:creationId xmlns:a16="http://schemas.microsoft.com/office/drawing/2014/main" id="{4532EAD1-420D-4D9C-AEF7-6860A841F7C7}"/>
              </a:ext>
            </a:extLst>
          </p:cNvPr>
          <p:cNvSpPr/>
          <p:nvPr/>
        </p:nvSpPr>
        <p:spPr>
          <a:xfrm>
            <a:off x="707232" y="7310586"/>
            <a:ext cx="1512168" cy="477054"/>
          </a:xfrm>
          <a:prstGeom prst="rect">
            <a:avLst/>
          </a:prstGeom>
          <a:solidFill>
            <a:srgbClr val="C00000"/>
          </a:solidFill>
        </p:spPr>
        <p:txBody>
          <a:bodyPr wrap="square">
            <a:spAutoFit/>
          </a:bodyPr>
          <a:lstStyle/>
          <a:p>
            <a:pPr algn="ctr"/>
            <a:r>
              <a:rPr lang="tr-TR" sz="2500" b="1" dirty="0">
                <a:solidFill>
                  <a:schemeClr val="bg1"/>
                </a:solidFill>
              </a:rPr>
              <a:t>BATOLİT</a:t>
            </a:r>
          </a:p>
        </p:txBody>
      </p:sp>
      <p:sp>
        <p:nvSpPr>
          <p:cNvPr id="16" name="5-Nokta Yıldız 15"/>
          <p:cNvSpPr/>
          <p:nvPr/>
        </p:nvSpPr>
        <p:spPr>
          <a:xfrm>
            <a:off x="275184" y="7278800"/>
            <a:ext cx="576064" cy="440942"/>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a:off x="2219400" y="7337689"/>
            <a:ext cx="1284327" cy="323165"/>
          </a:xfrm>
          <a:prstGeom prst="rect">
            <a:avLst/>
          </a:prstGeom>
          <a:solidFill>
            <a:srgbClr val="FF0000"/>
          </a:solidFill>
        </p:spPr>
        <p:txBody>
          <a:bodyPr wrap="none">
            <a:spAutoFit/>
          </a:bodyPr>
          <a:lstStyle/>
          <a:p>
            <a:pPr algn="ctr"/>
            <a:r>
              <a:rPr lang="tr-TR" sz="1500" b="1" dirty="0">
                <a:solidFill>
                  <a:schemeClr val="bg1"/>
                </a:solidFill>
              </a:rPr>
              <a:t>MSÜ SORUSU</a:t>
            </a:r>
          </a:p>
        </p:txBody>
      </p:sp>
      <p:sp>
        <p:nvSpPr>
          <p:cNvPr id="18" name="Dikdörtgen 17">
            <a:extLst>
              <a:ext uri="{FF2B5EF4-FFF2-40B4-BE49-F238E27FC236}">
                <a16:creationId xmlns:a16="http://schemas.microsoft.com/office/drawing/2014/main" id="{4532EAD1-420D-4D9C-AEF7-6860A841F7C7}"/>
              </a:ext>
            </a:extLst>
          </p:cNvPr>
          <p:cNvSpPr/>
          <p:nvPr/>
        </p:nvSpPr>
        <p:spPr>
          <a:xfrm>
            <a:off x="4983798" y="7345432"/>
            <a:ext cx="1512168" cy="477054"/>
          </a:xfrm>
          <a:prstGeom prst="rect">
            <a:avLst/>
          </a:prstGeom>
          <a:solidFill>
            <a:srgbClr val="C00000"/>
          </a:solidFill>
        </p:spPr>
        <p:txBody>
          <a:bodyPr wrap="square">
            <a:spAutoFit/>
          </a:bodyPr>
          <a:lstStyle/>
          <a:p>
            <a:pPr algn="ctr"/>
            <a:r>
              <a:rPr lang="tr-TR" sz="2500" b="1" dirty="0">
                <a:solidFill>
                  <a:schemeClr val="bg1"/>
                </a:solidFill>
              </a:rPr>
              <a:t>SİLL</a:t>
            </a:r>
          </a:p>
        </p:txBody>
      </p:sp>
      <p:pic>
        <p:nvPicPr>
          <p:cNvPr id="3" name="Volkanizma Derinlik">
            <a:hlinkClick r:id="" action="ppaction://media"/>
            <a:extLst>
              <a:ext uri="{FF2B5EF4-FFF2-40B4-BE49-F238E27FC236}">
                <a16:creationId xmlns:a16="http://schemas.microsoft.com/office/drawing/2014/main" id="{C7389AE2-38D3-8151-DFAC-1C05C6B02954}"/>
              </a:ext>
            </a:extLst>
          </p:cNvPr>
          <p:cNvPicPr>
            <a:picLocks noChangeAspect="1"/>
          </p:cNvPicPr>
          <p:nvPr>
            <a:videoFile r:link="rId1"/>
            <p:extLst>
              <p:ext uri="{DAA4B4D4-6D71-4841-9C94-3DE7FCFB9230}">
                <p14:media xmlns:p14="http://schemas.microsoft.com/office/powerpoint/2010/main" r:embed="rId2">
                  <p14:trim st="4698"/>
                </p14:media>
              </p:ext>
            </p:extLst>
          </p:nvPr>
        </p:nvPicPr>
        <p:blipFill>
          <a:blip r:embed="rId8"/>
          <a:stretch>
            <a:fillRect/>
          </a:stretch>
        </p:blipFill>
        <p:spPr>
          <a:xfrm>
            <a:off x="9826512" y="5307054"/>
            <a:ext cx="5354036" cy="30116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Grafik 1" descr="Sunu medyası">
            <a:hlinkClick r:id="rId9"/>
            <a:extLst>
              <a:ext uri="{FF2B5EF4-FFF2-40B4-BE49-F238E27FC236}">
                <a16:creationId xmlns:a16="http://schemas.microsoft.com/office/drawing/2014/main" id="{DFF4130B-2404-D409-5146-1905109139D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801944" y="5199384"/>
            <a:ext cx="914400" cy="914400"/>
          </a:xfrm>
          <a:prstGeom prst="rect">
            <a:avLst/>
          </a:prstGeom>
        </p:spPr>
      </p:pic>
      <p:sp>
        <p:nvSpPr>
          <p:cNvPr id="19" name="Metin kutusu 18">
            <a:hlinkClick r:id="rId12"/>
            <a:extLst>
              <a:ext uri="{FF2B5EF4-FFF2-40B4-BE49-F238E27FC236}">
                <a16:creationId xmlns:a16="http://schemas.microsoft.com/office/drawing/2014/main" id="{0C190864-5611-CE1F-4A49-C34DC5D34C3F}"/>
              </a:ext>
            </a:extLst>
          </p:cNvPr>
          <p:cNvSpPr txBox="1"/>
          <p:nvPr/>
        </p:nvSpPr>
        <p:spPr>
          <a:xfrm>
            <a:off x="10634693" y="5236586"/>
            <a:ext cx="1538919" cy="553998"/>
          </a:xfrm>
          <a:prstGeom prst="rect">
            <a:avLst/>
          </a:prstGeom>
          <a:noFill/>
        </p:spPr>
        <p:txBody>
          <a:bodyPr wrap="square">
            <a:spAutoFit/>
          </a:bodyPr>
          <a:lstStyle/>
          <a:p>
            <a:pPr algn="ctr"/>
            <a:r>
              <a:rPr lang="tr-TR" sz="1500" b="1" dirty="0">
                <a:hlinkClick r:id="rId9">
                  <a:extLst>
                    <a:ext uri="{A12FA001-AC4F-418D-AE19-62706E023703}">
                      <ahyp:hlinkClr xmlns:ahyp="http://schemas.microsoft.com/office/drawing/2018/hyperlinkcolor" val="tx"/>
                    </a:ext>
                  </a:extLst>
                </a:hlinkClick>
              </a:rPr>
              <a:t>Video Açılmazsa </a:t>
            </a:r>
          </a:p>
          <a:p>
            <a:pPr algn="ctr"/>
            <a:r>
              <a:rPr lang="tr-TR" sz="1500" b="1" dirty="0">
                <a:hlinkClick r:id="rId9">
                  <a:extLst>
                    <a:ext uri="{A12FA001-AC4F-418D-AE19-62706E023703}">
                      <ahyp:hlinkClr xmlns:ahyp="http://schemas.microsoft.com/office/drawing/2018/hyperlinkcolor" val="tx"/>
                    </a:ext>
                  </a:extLst>
                </a:hlinkClick>
              </a:rPr>
              <a:t>simgeye tıklayın</a:t>
            </a:r>
            <a:endParaRPr lang="tr-TR" sz="1500" dirty="0"/>
          </a:p>
        </p:txBody>
      </p:sp>
    </p:spTree>
    <p:extLst>
      <p:ext uri="{BB962C8B-B14F-4D97-AF65-F5344CB8AC3E}">
        <p14:creationId xmlns:p14="http://schemas.microsoft.com/office/powerpoint/2010/main" val="385637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1375" autoRev="1" fill="remove"/>
                                        <p:tgtEl>
                                          <p:spTgt spid="13"/>
                                        </p:tgtEl>
                                        <p:attrNameLst>
                                          <p:attrName>style.color</p:attrName>
                                        </p:attrNameLst>
                                      </p:cBhvr>
                                      <p:to>
                                        <a:srgbClr val="FFFF00"/>
                                      </p:to>
                                    </p:animClr>
                                    <p:animClr clrSpc="rgb" dir="cw">
                                      <p:cBhvr>
                                        <p:cTn id="7" dur="1375" autoRev="1" fill="remove"/>
                                        <p:tgtEl>
                                          <p:spTgt spid="13"/>
                                        </p:tgtEl>
                                        <p:attrNameLst>
                                          <p:attrName>fillcolor</p:attrName>
                                        </p:attrNameLst>
                                      </p:cBhvr>
                                      <p:to>
                                        <a:srgbClr val="FFFF00"/>
                                      </p:to>
                                    </p:animClr>
                                    <p:set>
                                      <p:cBhvr>
                                        <p:cTn id="8" dur="1375" autoRev="1" fill="remove"/>
                                        <p:tgtEl>
                                          <p:spTgt spid="13"/>
                                        </p:tgtEl>
                                        <p:attrNameLst>
                                          <p:attrName>fill.type</p:attrName>
                                        </p:attrNameLst>
                                      </p:cBhvr>
                                      <p:to>
                                        <p:strVal val="solid"/>
                                      </p:to>
                                    </p:set>
                                    <p:set>
                                      <p:cBhvr>
                                        <p:cTn id="9" dur="1375" autoRev="1" fill="remove"/>
                                        <p:tgtEl>
                                          <p:spTgt spid="13"/>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1375" autoRev="1" fill="remove"/>
                                        <p:tgtEl>
                                          <p:spTgt spid="16"/>
                                        </p:tgtEl>
                                        <p:attrNameLst>
                                          <p:attrName>style.color</p:attrName>
                                        </p:attrNameLst>
                                      </p:cBhvr>
                                      <p:to>
                                        <a:srgbClr val="FFFF00"/>
                                      </p:to>
                                    </p:animClr>
                                    <p:animClr clrSpc="rgb" dir="cw">
                                      <p:cBhvr>
                                        <p:cTn id="14" dur="1375" autoRev="1" fill="remove"/>
                                        <p:tgtEl>
                                          <p:spTgt spid="16"/>
                                        </p:tgtEl>
                                        <p:attrNameLst>
                                          <p:attrName>fillcolor</p:attrName>
                                        </p:attrNameLst>
                                      </p:cBhvr>
                                      <p:to>
                                        <a:srgbClr val="FFFF00"/>
                                      </p:to>
                                    </p:animClr>
                                    <p:set>
                                      <p:cBhvr>
                                        <p:cTn id="15" dur="1375" autoRev="1" fill="remove"/>
                                        <p:tgtEl>
                                          <p:spTgt spid="16"/>
                                        </p:tgtEl>
                                        <p:attrNameLst>
                                          <p:attrName>fill.type</p:attrName>
                                        </p:attrNameLst>
                                      </p:cBhvr>
                                      <p:to>
                                        <p:strVal val="solid"/>
                                      </p:to>
                                    </p:set>
                                    <p:set>
                                      <p:cBhvr>
                                        <p:cTn id="16" dur="1375" autoRev="1" fill="remove"/>
                                        <p:tgtEl>
                                          <p:spTgt spid="16"/>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988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3"/>
                </p:tgtEl>
              </p:cMediaNode>
            </p:video>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3"/>
                                        </p:tgtEl>
                                      </p:cBhvr>
                                    </p:cmd>
                                  </p:childTnLst>
                                </p:cTn>
                              </p:par>
                            </p:childTnLst>
                          </p:cTn>
                        </p:par>
                      </p:childTnLst>
                    </p:cTn>
                  </p:par>
                </p:childTnLst>
              </p:cTn>
              <p:nextCondLst>
                <p:cond evt="onClick" delay="0">
                  <p:tgtEl>
                    <p:spTgt spid="3"/>
                  </p:tgtEl>
                </p:cond>
              </p:nextCondLst>
            </p:seq>
          </p:childTnLst>
        </p:cTn>
      </p:par>
    </p:tnLst>
    <p:bldLst>
      <p:bldP spid="13"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OSMAN\Desktop\343.PNG"/>
          <p:cNvPicPr>
            <a:picLocks noChangeAspect="1" noChangeArrowheads="1"/>
          </p:cNvPicPr>
          <p:nvPr/>
        </p:nvPicPr>
        <p:blipFill rotWithShape="1">
          <a:blip r:embed="rId2">
            <a:extLst>
              <a:ext uri="{28A0092B-C50C-407E-A947-70E740481C1C}">
                <a14:useLocalDpi xmlns:a14="http://schemas.microsoft.com/office/drawing/2010/main" val="0"/>
              </a:ext>
            </a:extLst>
          </a:blip>
          <a:srcRect b="14458"/>
          <a:stretch/>
        </p:blipFill>
        <p:spPr bwMode="auto">
          <a:xfrm>
            <a:off x="34684" y="3900960"/>
            <a:ext cx="15240000" cy="2833562"/>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6591648" y="38142"/>
            <a:ext cx="8564618" cy="1246495"/>
          </a:xfrm>
          <a:prstGeom prst="rect">
            <a:avLst/>
          </a:prstGeom>
        </p:spPr>
        <p:txBody>
          <a:bodyPr wrap="square">
            <a:spAutoFit/>
          </a:bodyPr>
          <a:lstStyle/>
          <a:p>
            <a:pPr algn="just"/>
            <a:r>
              <a:rPr lang="tr-TR" sz="2500" b="1" dirty="0">
                <a:solidFill>
                  <a:srgbClr val="FF0000"/>
                </a:solidFill>
              </a:rPr>
              <a:t>Volkan Konisi:</a:t>
            </a:r>
            <a:r>
              <a:rPr lang="tr-TR" sz="2500" b="1" dirty="0"/>
              <a:t> Volkanizma sonucu magmadan gelen ve yeryüzünde </a:t>
            </a:r>
            <a:r>
              <a:rPr lang="tr-TR" sz="2500" b="1" u="sng" dirty="0"/>
              <a:t>üst üste biriken malzemelerin özelliğine göre oluşur.  </a:t>
            </a:r>
            <a:r>
              <a:rPr lang="tr-TR" sz="2500" b="1" u="sng" dirty="0">
                <a:solidFill>
                  <a:srgbClr val="FF0000"/>
                </a:solidFill>
                <a:effectLst>
                  <a:outerShdw blurRad="38100" dist="38100" dir="2700000" algn="tl">
                    <a:srgbClr val="000000">
                      <a:alpha val="43137"/>
                    </a:srgbClr>
                  </a:outerShdw>
                </a:effectLst>
              </a:rPr>
              <a:t>Konilerin şeklini lavların kimyasal özellikleri belirler.</a:t>
            </a:r>
          </a:p>
        </p:txBody>
      </p:sp>
      <p:sp>
        <p:nvSpPr>
          <p:cNvPr id="3" name="Dikdörtgen 2"/>
          <p:cNvSpPr/>
          <p:nvPr/>
        </p:nvSpPr>
        <p:spPr>
          <a:xfrm>
            <a:off x="3810000" y="3616836"/>
            <a:ext cx="7620000" cy="507831"/>
          </a:xfrm>
          <a:prstGeom prst="rect">
            <a:avLst/>
          </a:prstGeom>
        </p:spPr>
        <p:txBody>
          <a:bodyPr>
            <a:spAutoFit/>
          </a:bodyPr>
          <a:lstStyle/>
          <a:p>
            <a:endParaRPr lang="tr-TR" dirty="0"/>
          </a:p>
        </p:txBody>
      </p:sp>
      <p:sp>
        <p:nvSpPr>
          <p:cNvPr id="4" name="Yuvarlatılmış Dikdörtgen 3"/>
          <p:cNvSpPr/>
          <p:nvPr/>
        </p:nvSpPr>
        <p:spPr>
          <a:xfrm>
            <a:off x="289118" y="6919748"/>
            <a:ext cx="3600400" cy="1484567"/>
          </a:xfrm>
          <a:prstGeom prst="roundRect">
            <a:avLst/>
          </a:prstGeom>
          <a:solidFill>
            <a:schemeClr val="accent6">
              <a:lumMod val="20000"/>
              <a:lumOff val="80000"/>
            </a:schemeClr>
          </a:solidFill>
          <a:ln cmpd="dbl">
            <a:solidFill>
              <a:schemeClr val="tx1"/>
            </a:solidFill>
            <a:prstDash val="sysDot"/>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000" b="1" dirty="0">
                <a:solidFill>
                  <a:schemeClr val="tx1"/>
                </a:solidFill>
              </a:rPr>
              <a:t>Kül konileri, volkandan çıkan kül ve tüflerin baca etrafında birikmesiyle oluşur. </a:t>
            </a:r>
          </a:p>
        </p:txBody>
      </p:sp>
      <p:sp>
        <p:nvSpPr>
          <p:cNvPr id="6" name="Yuvarlatılmış Dikdörtgen 5"/>
          <p:cNvSpPr/>
          <p:nvPr/>
        </p:nvSpPr>
        <p:spPr>
          <a:xfrm>
            <a:off x="5248061" y="6921459"/>
            <a:ext cx="3600400" cy="1484567"/>
          </a:xfrm>
          <a:prstGeom prst="roundRect">
            <a:avLst/>
          </a:prstGeom>
          <a:solidFill>
            <a:schemeClr val="accent6">
              <a:lumMod val="20000"/>
              <a:lumOff val="80000"/>
            </a:schemeClr>
          </a:solidFill>
          <a:ln cmpd="dbl">
            <a:solidFill>
              <a:schemeClr val="tx1"/>
            </a:solidFill>
            <a:prstDash val="sysDot"/>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000" b="1" dirty="0">
                <a:solidFill>
                  <a:schemeClr val="tx1"/>
                </a:solidFill>
              </a:rPr>
              <a:t>Kalkan volkanlar  çok akıcı olan lavların volkandan çıktıktan sonra çevreye yayılmasıyla oluşan geniş konilerdir.</a:t>
            </a:r>
          </a:p>
        </p:txBody>
      </p:sp>
      <p:sp>
        <p:nvSpPr>
          <p:cNvPr id="7" name="Yuvarlatılmış Dikdörtgen 6"/>
          <p:cNvSpPr/>
          <p:nvPr/>
        </p:nvSpPr>
        <p:spPr>
          <a:xfrm>
            <a:off x="10979807" y="6914257"/>
            <a:ext cx="3600400" cy="1484567"/>
          </a:xfrm>
          <a:prstGeom prst="roundRect">
            <a:avLst/>
          </a:prstGeom>
          <a:solidFill>
            <a:schemeClr val="accent6">
              <a:lumMod val="20000"/>
              <a:lumOff val="80000"/>
            </a:schemeClr>
          </a:solidFill>
          <a:ln cmpd="dbl">
            <a:solidFill>
              <a:schemeClr val="tx1"/>
            </a:solidFill>
            <a:prstDash val="sysDot"/>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000" b="1" dirty="0">
                <a:solidFill>
                  <a:schemeClr val="tx1"/>
                </a:solidFill>
              </a:rPr>
              <a:t>Tabakalı volkanlar  lav ve tüflerin üst üste katmanlar şeklinde birikmesiyle meydana gelir.</a:t>
            </a:r>
          </a:p>
        </p:txBody>
      </p:sp>
      <p:pic>
        <p:nvPicPr>
          <p:cNvPr id="8" name="Resim 7">
            <a:extLst>
              <a:ext uri="{FF2B5EF4-FFF2-40B4-BE49-F238E27FC236}">
                <a16:creationId xmlns:a16="http://schemas.microsoft.com/office/drawing/2014/main" id="{9012DEFE-F9BB-4DDE-86BB-A3C403538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5792" y="2005931"/>
            <a:ext cx="2944415" cy="2208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Resim 11">
            <a:extLst>
              <a:ext uri="{FF2B5EF4-FFF2-40B4-BE49-F238E27FC236}">
                <a16:creationId xmlns:a16="http://schemas.microsoft.com/office/drawing/2014/main" id="{9C867ED1-FF9D-438A-ABD2-F73BA974902B}"/>
              </a:ext>
            </a:extLst>
          </p:cNvPr>
          <p:cNvPicPr>
            <a:picLocks noChangeAspect="1"/>
          </p:cNvPicPr>
          <p:nvPr/>
        </p:nvPicPr>
        <p:blipFill rotWithShape="1">
          <a:blip r:embed="rId4"/>
          <a:srcRect l="13618" t="35441" r="1804" b="13741"/>
          <a:stretch/>
        </p:blipFill>
        <p:spPr>
          <a:xfrm>
            <a:off x="4594250" y="2201729"/>
            <a:ext cx="6178656" cy="2088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Diyagram 13">
            <a:extLst>
              <a:ext uri="{FF2B5EF4-FFF2-40B4-BE49-F238E27FC236}">
                <a16:creationId xmlns:a16="http://schemas.microsoft.com/office/drawing/2014/main" id="{818E6617-3BC6-43C9-8FAA-D3404C14CCC2}"/>
              </a:ext>
            </a:extLst>
          </p:cNvPr>
          <p:cNvGraphicFramePr/>
          <p:nvPr>
            <p:extLst>
              <p:ext uri="{D42A27DB-BD31-4B8C-83A1-F6EECF244321}">
                <p14:modId xmlns:p14="http://schemas.microsoft.com/office/powerpoint/2010/main" val="298781731"/>
              </p:ext>
            </p:extLst>
          </p:nvPr>
        </p:nvGraphicFramePr>
        <p:xfrm>
          <a:off x="174938" y="13289"/>
          <a:ext cx="5698573" cy="10903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Metin kutusu 15">
            <a:extLst>
              <a:ext uri="{FF2B5EF4-FFF2-40B4-BE49-F238E27FC236}">
                <a16:creationId xmlns:a16="http://schemas.microsoft.com/office/drawing/2014/main" id="{9C86067D-4DDA-4070-A6A3-18319B5B3613}"/>
              </a:ext>
            </a:extLst>
          </p:cNvPr>
          <p:cNvSpPr txBox="1"/>
          <p:nvPr/>
        </p:nvSpPr>
        <p:spPr>
          <a:xfrm>
            <a:off x="139461" y="1117898"/>
            <a:ext cx="4200940" cy="1015663"/>
          </a:xfrm>
          <a:prstGeom prst="rect">
            <a:avLst/>
          </a:prstGeom>
          <a:solidFill>
            <a:schemeClr val="bg1"/>
          </a:solidFill>
          <a:ln>
            <a:solidFill>
              <a:srgbClr val="000000"/>
            </a:solidFill>
          </a:ln>
        </p:spPr>
        <p:txBody>
          <a:bodyPr wrap="square">
            <a:spAutoFit/>
          </a:bodyPr>
          <a:lstStyle/>
          <a:p>
            <a:pPr algn="ctr"/>
            <a:r>
              <a:rPr lang="tr-TR" sz="2000" b="1" dirty="0">
                <a:latin typeface="+mj-lt"/>
              </a:rPr>
              <a:t>Kula-MANİSA </a:t>
            </a:r>
          </a:p>
          <a:p>
            <a:pPr algn="ctr"/>
            <a:r>
              <a:rPr lang="tr-TR" sz="2000" b="1" dirty="0">
                <a:latin typeface="+mj-lt"/>
              </a:rPr>
              <a:t>(Yanık ülke-</a:t>
            </a:r>
            <a:r>
              <a:rPr lang="tr-TR" sz="2000" u="sng" dirty="0">
                <a:latin typeface="+mj-lt"/>
              </a:rPr>
              <a:t> KATAKEKAUMENE-</a:t>
            </a:r>
            <a:r>
              <a:rPr lang="tr-TR" sz="2000" b="0" i="0" u="sng" dirty="0" err="1">
                <a:effectLst/>
                <a:latin typeface="+mj-lt"/>
              </a:rPr>
              <a:t>strabo</a:t>
            </a:r>
            <a:r>
              <a:rPr lang="tr-TR" sz="2000" b="1" dirty="0">
                <a:latin typeface="+mj-lt"/>
              </a:rPr>
              <a:t>) Manisa</a:t>
            </a:r>
            <a:endParaRPr lang="tr-TR" sz="2000" dirty="0">
              <a:latin typeface="+mj-lt"/>
            </a:endParaRPr>
          </a:p>
        </p:txBody>
      </p:sp>
      <p:sp>
        <p:nvSpPr>
          <p:cNvPr id="17" name="Metin kutusu 16">
            <a:extLst>
              <a:ext uri="{FF2B5EF4-FFF2-40B4-BE49-F238E27FC236}">
                <a16:creationId xmlns:a16="http://schemas.microsoft.com/office/drawing/2014/main" id="{264DA191-BC95-4585-94B2-A45D18AC173B}"/>
              </a:ext>
            </a:extLst>
          </p:cNvPr>
          <p:cNvSpPr txBox="1"/>
          <p:nvPr/>
        </p:nvSpPr>
        <p:spPr>
          <a:xfrm>
            <a:off x="6277950" y="1727527"/>
            <a:ext cx="3151063" cy="400110"/>
          </a:xfrm>
          <a:prstGeom prst="rect">
            <a:avLst/>
          </a:prstGeom>
          <a:solidFill>
            <a:schemeClr val="bg1"/>
          </a:solidFill>
          <a:ln>
            <a:solidFill>
              <a:schemeClr val="tx1"/>
            </a:solidFill>
          </a:ln>
        </p:spPr>
        <p:txBody>
          <a:bodyPr wrap="square">
            <a:spAutoFit/>
          </a:bodyPr>
          <a:lstStyle/>
          <a:p>
            <a:pPr algn="ctr"/>
            <a:r>
              <a:rPr lang="tr-TR" sz="2000" b="1" dirty="0">
                <a:latin typeface="+mj-lt"/>
              </a:rPr>
              <a:t>Karacadağ-Diyarbakır</a:t>
            </a:r>
            <a:endParaRPr lang="tr-TR" sz="2000" dirty="0">
              <a:latin typeface="+mj-lt"/>
            </a:endParaRPr>
          </a:p>
        </p:txBody>
      </p:sp>
      <p:sp>
        <p:nvSpPr>
          <p:cNvPr id="18" name="Metin kutusu 17">
            <a:extLst>
              <a:ext uri="{FF2B5EF4-FFF2-40B4-BE49-F238E27FC236}">
                <a16:creationId xmlns:a16="http://schemas.microsoft.com/office/drawing/2014/main" id="{DD15C343-E71D-468A-B0E4-B5B955D3E77D}"/>
              </a:ext>
            </a:extLst>
          </p:cNvPr>
          <p:cNvSpPr txBox="1"/>
          <p:nvPr/>
        </p:nvSpPr>
        <p:spPr>
          <a:xfrm>
            <a:off x="175166" y="4344935"/>
            <a:ext cx="3828304" cy="369332"/>
          </a:xfrm>
          <a:prstGeom prst="rect">
            <a:avLst/>
          </a:prstGeom>
          <a:solidFill>
            <a:schemeClr val="bg1"/>
          </a:solidFill>
          <a:ln>
            <a:solidFill>
              <a:srgbClr val="000000"/>
            </a:solidFill>
          </a:ln>
        </p:spPr>
        <p:txBody>
          <a:bodyPr wrap="square">
            <a:spAutoFit/>
          </a:bodyPr>
          <a:lstStyle/>
          <a:p>
            <a:pPr algn="ctr"/>
            <a:r>
              <a:rPr lang="tr-TR" sz="1800" b="1" i="0" dirty="0">
                <a:solidFill>
                  <a:srgbClr val="000000"/>
                </a:solidFill>
                <a:effectLst/>
                <a:latin typeface="+mj-lt"/>
              </a:rPr>
              <a:t>Türkiye’nin ilk ve tek UNESCO </a:t>
            </a:r>
            <a:r>
              <a:rPr lang="tr-TR" sz="1800" b="1" i="0" dirty="0" err="1">
                <a:solidFill>
                  <a:srgbClr val="000000"/>
                </a:solidFill>
                <a:effectLst/>
                <a:latin typeface="+mj-lt"/>
              </a:rPr>
              <a:t>Jeoparkı</a:t>
            </a:r>
            <a:endParaRPr lang="tr-TR" sz="1800" b="1" dirty="0">
              <a:latin typeface="+mj-lt"/>
            </a:endParaRPr>
          </a:p>
        </p:txBody>
      </p:sp>
      <p:sp>
        <p:nvSpPr>
          <p:cNvPr id="19" name="Metin kutusu 18">
            <a:extLst>
              <a:ext uri="{FF2B5EF4-FFF2-40B4-BE49-F238E27FC236}">
                <a16:creationId xmlns:a16="http://schemas.microsoft.com/office/drawing/2014/main" id="{DCDD6F71-45B2-4FF1-BCA5-E4A9AD6BD404}"/>
              </a:ext>
            </a:extLst>
          </p:cNvPr>
          <p:cNvSpPr txBox="1"/>
          <p:nvPr/>
        </p:nvSpPr>
        <p:spPr>
          <a:xfrm>
            <a:off x="11630880" y="1581884"/>
            <a:ext cx="2949327" cy="400110"/>
          </a:xfrm>
          <a:prstGeom prst="rect">
            <a:avLst/>
          </a:prstGeom>
          <a:solidFill>
            <a:schemeClr val="bg1"/>
          </a:solidFill>
          <a:ln>
            <a:solidFill>
              <a:schemeClr val="tx1"/>
            </a:solidFill>
          </a:ln>
        </p:spPr>
        <p:txBody>
          <a:bodyPr wrap="square">
            <a:spAutoFit/>
          </a:bodyPr>
          <a:lstStyle/>
          <a:p>
            <a:pPr algn="ctr"/>
            <a:r>
              <a:rPr lang="tr-TR" sz="2000" b="1" dirty="0">
                <a:latin typeface="+mj-lt"/>
              </a:rPr>
              <a:t>Hasan Dağı-Aksaray</a:t>
            </a:r>
            <a:endParaRPr lang="tr-TR" sz="2000" dirty="0">
              <a:latin typeface="+mj-lt"/>
            </a:endParaRPr>
          </a:p>
        </p:txBody>
      </p:sp>
      <p:sp>
        <p:nvSpPr>
          <p:cNvPr id="20" name="Metin kutusu 19">
            <a:extLst>
              <a:ext uri="{FF2B5EF4-FFF2-40B4-BE49-F238E27FC236}">
                <a16:creationId xmlns:a16="http://schemas.microsoft.com/office/drawing/2014/main" id="{196D033C-A09E-4D4A-926F-1004179622A2}"/>
              </a:ext>
            </a:extLst>
          </p:cNvPr>
          <p:cNvSpPr txBox="1"/>
          <p:nvPr/>
        </p:nvSpPr>
        <p:spPr>
          <a:xfrm>
            <a:off x="7048261" y="2708867"/>
            <a:ext cx="2037294" cy="477054"/>
          </a:xfrm>
          <a:prstGeom prst="rect">
            <a:avLst/>
          </a:prstGeom>
          <a:noFill/>
        </p:spPr>
        <p:txBody>
          <a:bodyPr wrap="square">
            <a:spAutoFit/>
          </a:bodyPr>
          <a:lstStyle/>
          <a:p>
            <a:pPr algn="just"/>
            <a:r>
              <a:rPr lang="tr-TR" sz="2500" b="1" dirty="0">
                <a:solidFill>
                  <a:schemeClr val="bg1"/>
                </a:solidFill>
                <a:latin typeface="+mj-lt"/>
              </a:rPr>
              <a:t>Akışkan Lav</a:t>
            </a:r>
            <a:endParaRPr lang="tr-TR" sz="2500" dirty="0">
              <a:solidFill>
                <a:schemeClr val="bg1"/>
              </a:solidFill>
              <a:latin typeface="+mj-lt"/>
            </a:endParaRPr>
          </a:p>
        </p:txBody>
      </p:sp>
      <p:sp>
        <p:nvSpPr>
          <p:cNvPr id="21" name="Metin kutusu 20">
            <a:extLst>
              <a:ext uri="{FF2B5EF4-FFF2-40B4-BE49-F238E27FC236}">
                <a16:creationId xmlns:a16="http://schemas.microsoft.com/office/drawing/2014/main" id="{D9B7D8B8-BBF4-4DE8-B94C-9D15863CC980}"/>
              </a:ext>
            </a:extLst>
          </p:cNvPr>
          <p:cNvSpPr txBox="1"/>
          <p:nvPr/>
        </p:nvSpPr>
        <p:spPr>
          <a:xfrm>
            <a:off x="11715727" y="2637985"/>
            <a:ext cx="1664914" cy="400110"/>
          </a:xfrm>
          <a:prstGeom prst="rect">
            <a:avLst/>
          </a:prstGeom>
          <a:noFill/>
        </p:spPr>
        <p:txBody>
          <a:bodyPr wrap="square">
            <a:spAutoFit/>
          </a:bodyPr>
          <a:lstStyle/>
          <a:p>
            <a:pPr algn="just"/>
            <a:r>
              <a:rPr lang="tr-TR" sz="2000" b="1" dirty="0">
                <a:latin typeface="+mj-lt"/>
              </a:rPr>
              <a:t>Akışkanlık az</a:t>
            </a:r>
            <a:endParaRPr lang="tr-TR" sz="2000" dirty="0">
              <a:latin typeface="+mj-lt"/>
            </a:endParaRPr>
          </a:p>
        </p:txBody>
      </p:sp>
      <p:sp>
        <p:nvSpPr>
          <p:cNvPr id="22" name="Metin kutusu 21">
            <a:extLst>
              <a:ext uri="{FF2B5EF4-FFF2-40B4-BE49-F238E27FC236}">
                <a16:creationId xmlns:a16="http://schemas.microsoft.com/office/drawing/2014/main" id="{979A310D-75DA-4947-A78D-75BF039E177C}"/>
              </a:ext>
            </a:extLst>
          </p:cNvPr>
          <p:cNvSpPr txBox="1"/>
          <p:nvPr/>
        </p:nvSpPr>
        <p:spPr>
          <a:xfrm>
            <a:off x="981838" y="6519638"/>
            <a:ext cx="2214959" cy="400110"/>
          </a:xfrm>
          <a:prstGeom prst="rect">
            <a:avLst/>
          </a:prstGeom>
          <a:solidFill>
            <a:schemeClr val="accent6">
              <a:lumMod val="20000"/>
              <a:lumOff val="80000"/>
            </a:schemeClr>
          </a:solidFill>
          <a:ln>
            <a:solidFill>
              <a:schemeClr val="tx1"/>
            </a:solidFill>
          </a:ln>
        </p:spPr>
        <p:txBody>
          <a:bodyPr wrap="square">
            <a:spAutoFit/>
          </a:bodyPr>
          <a:lstStyle/>
          <a:p>
            <a:pPr algn="ctr"/>
            <a:r>
              <a:rPr lang="tr-TR" sz="2000" b="1" dirty="0">
                <a:latin typeface="+mj-lt"/>
              </a:rPr>
              <a:t>Kül Konisi</a:t>
            </a:r>
            <a:endParaRPr lang="tr-TR" sz="2000" dirty="0">
              <a:latin typeface="+mj-lt"/>
            </a:endParaRPr>
          </a:p>
        </p:txBody>
      </p:sp>
      <p:sp>
        <p:nvSpPr>
          <p:cNvPr id="23" name="Metin kutusu 22">
            <a:extLst>
              <a:ext uri="{FF2B5EF4-FFF2-40B4-BE49-F238E27FC236}">
                <a16:creationId xmlns:a16="http://schemas.microsoft.com/office/drawing/2014/main" id="{990C2A3A-5F45-4ADE-898D-68345F9563C1}"/>
              </a:ext>
            </a:extLst>
          </p:cNvPr>
          <p:cNvSpPr txBox="1"/>
          <p:nvPr/>
        </p:nvSpPr>
        <p:spPr>
          <a:xfrm>
            <a:off x="5873511" y="6550959"/>
            <a:ext cx="2214959" cy="400110"/>
          </a:xfrm>
          <a:prstGeom prst="rect">
            <a:avLst/>
          </a:prstGeom>
          <a:solidFill>
            <a:schemeClr val="accent6">
              <a:lumMod val="20000"/>
              <a:lumOff val="80000"/>
            </a:schemeClr>
          </a:solidFill>
          <a:ln>
            <a:solidFill>
              <a:schemeClr val="tx1"/>
            </a:solidFill>
          </a:ln>
        </p:spPr>
        <p:txBody>
          <a:bodyPr wrap="square">
            <a:spAutoFit/>
          </a:bodyPr>
          <a:lstStyle/>
          <a:p>
            <a:pPr algn="ctr"/>
            <a:r>
              <a:rPr lang="tr-TR" sz="2000" b="1" dirty="0">
                <a:latin typeface="+mj-lt"/>
              </a:rPr>
              <a:t>Kalkan Volkanlar</a:t>
            </a:r>
            <a:endParaRPr lang="tr-TR" sz="2000" dirty="0">
              <a:latin typeface="+mj-lt"/>
            </a:endParaRPr>
          </a:p>
        </p:txBody>
      </p:sp>
      <p:sp>
        <p:nvSpPr>
          <p:cNvPr id="24" name="Metin kutusu 23">
            <a:extLst>
              <a:ext uri="{FF2B5EF4-FFF2-40B4-BE49-F238E27FC236}">
                <a16:creationId xmlns:a16="http://schemas.microsoft.com/office/drawing/2014/main" id="{B2CDD785-61CB-4A9A-97F9-DA93B141F601}"/>
              </a:ext>
            </a:extLst>
          </p:cNvPr>
          <p:cNvSpPr txBox="1"/>
          <p:nvPr/>
        </p:nvSpPr>
        <p:spPr>
          <a:xfrm>
            <a:off x="11739798" y="6590506"/>
            <a:ext cx="2214959" cy="400110"/>
          </a:xfrm>
          <a:prstGeom prst="rect">
            <a:avLst/>
          </a:prstGeom>
          <a:solidFill>
            <a:schemeClr val="accent6">
              <a:lumMod val="20000"/>
              <a:lumOff val="80000"/>
            </a:schemeClr>
          </a:solidFill>
          <a:ln>
            <a:solidFill>
              <a:schemeClr val="tx1"/>
            </a:solidFill>
          </a:ln>
        </p:spPr>
        <p:txBody>
          <a:bodyPr wrap="square">
            <a:spAutoFit/>
          </a:bodyPr>
          <a:lstStyle/>
          <a:p>
            <a:pPr algn="ctr"/>
            <a:r>
              <a:rPr lang="tr-TR" sz="2000" b="1" dirty="0">
                <a:latin typeface="+mj-lt"/>
              </a:rPr>
              <a:t>Tabakalı Volkanlar</a:t>
            </a:r>
            <a:endParaRPr lang="tr-TR" sz="2000" dirty="0">
              <a:latin typeface="+mj-lt"/>
            </a:endParaRPr>
          </a:p>
        </p:txBody>
      </p:sp>
      <p:pic>
        <p:nvPicPr>
          <p:cNvPr id="9" name="Resim 8">
            <a:extLst>
              <a:ext uri="{FF2B5EF4-FFF2-40B4-BE49-F238E27FC236}">
                <a16:creationId xmlns:a16="http://schemas.microsoft.com/office/drawing/2014/main" id="{9C100E5B-B672-F561-7549-79BD23380E73}"/>
              </a:ext>
            </a:extLst>
          </p:cNvPr>
          <p:cNvPicPr>
            <a:picLocks noChangeAspect="1"/>
          </p:cNvPicPr>
          <p:nvPr/>
        </p:nvPicPr>
        <p:blipFill>
          <a:blip r:embed="rId10"/>
          <a:stretch>
            <a:fillRect/>
          </a:stretch>
        </p:blipFill>
        <p:spPr>
          <a:xfrm>
            <a:off x="535127" y="2176643"/>
            <a:ext cx="3204632" cy="2138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43462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0" y="0"/>
            <a:ext cx="15240000" cy="861774"/>
          </a:xfrm>
          <a:prstGeom prst="rect">
            <a:avLst/>
          </a:prstGeom>
          <a:solidFill>
            <a:schemeClr val="bg1"/>
          </a:solidFill>
          <a:ln w="19050">
            <a:solidFill>
              <a:schemeClr val="tx1"/>
            </a:solidFill>
          </a:ln>
        </p:spPr>
        <p:txBody>
          <a:bodyPr wrap="square">
            <a:spAutoFit/>
          </a:bodyPr>
          <a:lstStyle/>
          <a:p>
            <a:pPr algn="just"/>
            <a:r>
              <a:rPr lang="tr-TR" sz="2500" b="1" dirty="0">
                <a:solidFill>
                  <a:srgbClr val="002060"/>
                </a:solidFill>
              </a:rPr>
              <a:t>Yeryüzünde volkanların dağılışı ile levha sınırları birbirleriyle paralellik gösterir. Dünyadaki volkanların yaklaşık %75'i Pasifik Levhası'nın çevresinde yer aldığından bu alana </a:t>
            </a:r>
            <a:r>
              <a:rPr lang="tr-TR" sz="2500" b="1" dirty="0">
                <a:solidFill>
                  <a:srgbClr val="FF0000"/>
                </a:solidFill>
              </a:rPr>
              <a:t>Ateş Çemberi </a:t>
            </a:r>
            <a:r>
              <a:rPr lang="tr-TR" sz="2500" b="1" dirty="0">
                <a:solidFill>
                  <a:srgbClr val="002060"/>
                </a:solidFill>
              </a:rPr>
              <a:t>adı verilir.</a:t>
            </a:r>
          </a:p>
        </p:txBody>
      </p:sp>
      <p:pic>
        <p:nvPicPr>
          <p:cNvPr id="40" name="Resim 39">
            <a:extLst>
              <a:ext uri="{FF2B5EF4-FFF2-40B4-BE49-F238E27FC236}">
                <a16:creationId xmlns:a16="http://schemas.microsoft.com/office/drawing/2014/main" id="{30F21942-B30F-EB94-55D0-EEA6F039DFE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59962" y="861774"/>
            <a:ext cx="12631740" cy="76553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 name="Dikdörtgen 24">
            <a:extLst>
              <a:ext uri="{FF2B5EF4-FFF2-40B4-BE49-F238E27FC236}">
                <a16:creationId xmlns:a16="http://schemas.microsoft.com/office/drawing/2014/main" id="{4AC14CE1-B3D3-453A-94F5-28297EFD63F8}"/>
              </a:ext>
            </a:extLst>
          </p:cNvPr>
          <p:cNvSpPr/>
          <p:nvPr/>
        </p:nvSpPr>
        <p:spPr>
          <a:xfrm>
            <a:off x="11822720" y="3961865"/>
            <a:ext cx="3384006" cy="2554545"/>
          </a:xfrm>
          <a:prstGeom prst="rect">
            <a:avLst/>
          </a:prstGeom>
          <a:solidFill>
            <a:schemeClr val="bg1"/>
          </a:solidFill>
          <a:ln>
            <a:solidFill>
              <a:schemeClr val="accent1">
                <a:shade val="50000"/>
              </a:schemeClr>
            </a:solidFill>
          </a:ln>
        </p:spPr>
        <p:txBody>
          <a:bodyPr wrap="square">
            <a:spAutoFit/>
          </a:bodyPr>
          <a:lstStyle/>
          <a:p>
            <a:pPr algn="just"/>
            <a:r>
              <a:rPr lang="tr-TR" sz="2000" b="1" dirty="0"/>
              <a:t>Volkanik arazilerde toprak mineral bakımından zengin ve verim fazla olduğundan volkanik tehlikeler olsa da yerleşmelerin fazla olduğu alanlardır. Ayrıca volkanik bölgeler madencilik bakımından da zengindir.</a:t>
            </a:r>
          </a:p>
        </p:txBody>
      </p:sp>
      <p:grpSp>
        <p:nvGrpSpPr>
          <p:cNvPr id="38" name="Grup 37">
            <a:extLst>
              <a:ext uri="{FF2B5EF4-FFF2-40B4-BE49-F238E27FC236}">
                <a16:creationId xmlns:a16="http://schemas.microsoft.com/office/drawing/2014/main" id="{82250E75-EE36-34A8-9CDC-815048C7FCFC}"/>
              </a:ext>
            </a:extLst>
          </p:cNvPr>
          <p:cNvGrpSpPr/>
          <p:nvPr/>
        </p:nvGrpSpPr>
        <p:grpSpPr>
          <a:xfrm>
            <a:off x="9050245" y="861775"/>
            <a:ext cx="6198035" cy="3064436"/>
            <a:chOff x="308677" y="1407704"/>
            <a:chExt cx="14491298" cy="7164796"/>
          </a:xfrm>
        </p:grpSpPr>
        <p:pic>
          <p:nvPicPr>
            <p:cNvPr id="3074" name="Picture 2" descr="Image Described in Caption">
              <a:extLst>
                <a:ext uri="{FF2B5EF4-FFF2-40B4-BE49-F238E27FC236}">
                  <a16:creationId xmlns:a16="http://schemas.microsoft.com/office/drawing/2014/main" id="{008B9A4C-330A-4522-A10C-509B9689A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192" y="1407704"/>
              <a:ext cx="14329592" cy="71647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İkizkenar Üçgen 1">
              <a:extLst>
                <a:ext uri="{FF2B5EF4-FFF2-40B4-BE49-F238E27FC236}">
                  <a16:creationId xmlns:a16="http://schemas.microsoft.com/office/drawing/2014/main" id="{CB949440-85ED-4FEC-9256-9EB0D0EA2CA7}"/>
                </a:ext>
              </a:extLst>
            </p:cNvPr>
            <p:cNvSpPr/>
            <p:nvPr/>
          </p:nvSpPr>
          <p:spPr>
            <a:xfrm>
              <a:off x="5603776" y="3710186"/>
              <a:ext cx="216024" cy="21602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İkizkenar Üçgen 7">
              <a:extLst>
                <a:ext uri="{FF2B5EF4-FFF2-40B4-BE49-F238E27FC236}">
                  <a16:creationId xmlns:a16="http://schemas.microsoft.com/office/drawing/2014/main" id="{4401E9EE-0EBA-4AE0-89C5-99B2A46FB497}"/>
                </a:ext>
              </a:extLst>
            </p:cNvPr>
            <p:cNvSpPr/>
            <p:nvPr/>
          </p:nvSpPr>
          <p:spPr>
            <a:xfrm>
              <a:off x="5819800" y="4493891"/>
              <a:ext cx="216024" cy="21602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İkizkenar Üçgen 8">
              <a:extLst>
                <a:ext uri="{FF2B5EF4-FFF2-40B4-BE49-F238E27FC236}">
                  <a16:creationId xmlns:a16="http://schemas.microsoft.com/office/drawing/2014/main" id="{CEA89690-1F38-42F9-9380-5B243E0A0218}"/>
                </a:ext>
              </a:extLst>
            </p:cNvPr>
            <p:cNvSpPr/>
            <p:nvPr/>
          </p:nvSpPr>
          <p:spPr>
            <a:xfrm>
              <a:off x="6251848" y="4178238"/>
              <a:ext cx="216024" cy="21602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İkizkenar Üçgen 9">
              <a:extLst>
                <a:ext uri="{FF2B5EF4-FFF2-40B4-BE49-F238E27FC236}">
                  <a16:creationId xmlns:a16="http://schemas.microsoft.com/office/drawing/2014/main" id="{3ABA4AC8-D480-49A4-855F-5C293C5F324B}"/>
                </a:ext>
              </a:extLst>
            </p:cNvPr>
            <p:cNvSpPr/>
            <p:nvPr/>
          </p:nvSpPr>
          <p:spPr>
            <a:xfrm>
              <a:off x="6467872" y="4945891"/>
              <a:ext cx="216024" cy="21602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İkizkenar Üçgen 10">
              <a:extLst>
                <a:ext uri="{FF2B5EF4-FFF2-40B4-BE49-F238E27FC236}">
                  <a16:creationId xmlns:a16="http://schemas.microsoft.com/office/drawing/2014/main" id="{6817C907-4167-43D8-A5EA-89DEB5C72C8B}"/>
                </a:ext>
              </a:extLst>
            </p:cNvPr>
            <p:cNvSpPr/>
            <p:nvPr/>
          </p:nvSpPr>
          <p:spPr>
            <a:xfrm>
              <a:off x="6827912" y="6014442"/>
              <a:ext cx="216024" cy="21602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3" name="İkizkenar Üçgen 12">
              <a:extLst>
                <a:ext uri="{FF2B5EF4-FFF2-40B4-BE49-F238E27FC236}">
                  <a16:creationId xmlns:a16="http://schemas.microsoft.com/office/drawing/2014/main" id="{3E94A2DA-2AC3-43B7-8C70-B8AB548F51ED}"/>
                </a:ext>
              </a:extLst>
            </p:cNvPr>
            <p:cNvSpPr/>
            <p:nvPr/>
          </p:nvSpPr>
          <p:spPr>
            <a:xfrm>
              <a:off x="9060160" y="3350146"/>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kizkenar Üçgen 13">
              <a:extLst>
                <a:ext uri="{FF2B5EF4-FFF2-40B4-BE49-F238E27FC236}">
                  <a16:creationId xmlns:a16="http://schemas.microsoft.com/office/drawing/2014/main" id="{894D00F1-AAE5-4201-B1E8-B05AFD4501C7}"/>
                </a:ext>
              </a:extLst>
            </p:cNvPr>
            <p:cNvSpPr/>
            <p:nvPr/>
          </p:nvSpPr>
          <p:spPr>
            <a:xfrm>
              <a:off x="8844136" y="3350146"/>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İkizkenar Üçgen 14">
              <a:extLst>
                <a:ext uri="{FF2B5EF4-FFF2-40B4-BE49-F238E27FC236}">
                  <a16:creationId xmlns:a16="http://schemas.microsoft.com/office/drawing/2014/main" id="{1265ED7C-C1D7-409D-9D82-F669CC6B4EFC}"/>
                </a:ext>
              </a:extLst>
            </p:cNvPr>
            <p:cNvSpPr/>
            <p:nvPr/>
          </p:nvSpPr>
          <p:spPr>
            <a:xfrm>
              <a:off x="8484096" y="3422154"/>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İkizkenar Üçgen 15">
              <a:extLst>
                <a:ext uri="{FF2B5EF4-FFF2-40B4-BE49-F238E27FC236}">
                  <a16:creationId xmlns:a16="http://schemas.microsoft.com/office/drawing/2014/main" id="{9C070221-1CFC-4245-A440-FE6A53F0D642}"/>
                </a:ext>
              </a:extLst>
            </p:cNvPr>
            <p:cNvSpPr/>
            <p:nvPr/>
          </p:nvSpPr>
          <p:spPr>
            <a:xfrm>
              <a:off x="9420200" y="3488457"/>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İkizkenar Üçgen 16">
              <a:extLst>
                <a:ext uri="{FF2B5EF4-FFF2-40B4-BE49-F238E27FC236}">
                  <a16:creationId xmlns:a16="http://schemas.microsoft.com/office/drawing/2014/main" id="{D3EB90C9-B460-4BB9-968A-184E875FC177}"/>
                </a:ext>
              </a:extLst>
            </p:cNvPr>
            <p:cNvSpPr/>
            <p:nvPr/>
          </p:nvSpPr>
          <p:spPr>
            <a:xfrm>
              <a:off x="10896201" y="3818198"/>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İkizkenar Üçgen 17">
              <a:extLst>
                <a:ext uri="{FF2B5EF4-FFF2-40B4-BE49-F238E27FC236}">
                  <a16:creationId xmlns:a16="http://schemas.microsoft.com/office/drawing/2014/main" id="{E4478537-F5BB-4D27-8A18-C4D5C58A133B}"/>
                </a:ext>
              </a:extLst>
            </p:cNvPr>
            <p:cNvSpPr/>
            <p:nvPr/>
          </p:nvSpPr>
          <p:spPr>
            <a:xfrm>
              <a:off x="10572328" y="3638178"/>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İkizkenar Üçgen 18">
              <a:extLst>
                <a:ext uri="{FF2B5EF4-FFF2-40B4-BE49-F238E27FC236}">
                  <a16:creationId xmlns:a16="http://schemas.microsoft.com/office/drawing/2014/main" id="{7C1222D1-190E-4DB3-933B-C87C3D4F55C6}"/>
                </a:ext>
              </a:extLst>
            </p:cNvPr>
            <p:cNvSpPr/>
            <p:nvPr/>
          </p:nvSpPr>
          <p:spPr>
            <a:xfrm>
              <a:off x="13643379" y="2270026"/>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İkizkenar Üçgen 19">
              <a:extLst>
                <a:ext uri="{FF2B5EF4-FFF2-40B4-BE49-F238E27FC236}">
                  <a16:creationId xmlns:a16="http://schemas.microsoft.com/office/drawing/2014/main" id="{D84499E3-87FF-4788-924F-278A186061C8}"/>
                </a:ext>
              </a:extLst>
            </p:cNvPr>
            <p:cNvSpPr/>
            <p:nvPr/>
          </p:nvSpPr>
          <p:spPr>
            <a:xfrm>
              <a:off x="12717823" y="2342034"/>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İkizkenar Üçgen 20">
              <a:extLst>
                <a:ext uri="{FF2B5EF4-FFF2-40B4-BE49-F238E27FC236}">
                  <a16:creationId xmlns:a16="http://schemas.microsoft.com/office/drawing/2014/main" id="{74657844-2BC4-4237-A071-5F9BC2EE34BF}"/>
                </a:ext>
              </a:extLst>
            </p:cNvPr>
            <p:cNvSpPr/>
            <p:nvPr/>
          </p:nvSpPr>
          <p:spPr>
            <a:xfrm>
              <a:off x="11292408" y="3278138"/>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İkizkenar Üçgen 21">
              <a:extLst>
                <a:ext uri="{FF2B5EF4-FFF2-40B4-BE49-F238E27FC236}">
                  <a16:creationId xmlns:a16="http://schemas.microsoft.com/office/drawing/2014/main" id="{F1D9D5FB-1390-4083-B09C-6D9B4D624B09}"/>
                </a:ext>
              </a:extLst>
            </p:cNvPr>
            <p:cNvSpPr/>
            <p:nvPr/>
          </p:nvSpPr>
          <p:spPr>
            <a:xfrm>
              <a:off x="11444808" y="3430538"/>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İkizkenar Üçgen 22">
              <a:extLst>
                <a:ext uri="{FF2B5EF4-FFF2-40B4-BE49-F238E27FC236}">
                  <a16:creationId xmlns:a16="http://schemas.microsoft.com/office/drawing/2014/main" id="{2616D204-1804-4F0D-A1FB-6B15398D448C}"/>
                </a:ext>
              </a:extLst>
            </p:cNvPr>
            <p:cNvSpPr/>
            <p:nvPr/>
          </p:nvSpPr>
          <p:spPr>
            <a:xfrm>
              <a:off x="11012760" y="3286522"/>
              <a:ext cx="144016" cy="144016"/>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İkizkenar Üçgen 23">
              <a:extLst>
                <a:ext uri="{FF2B5EF4-FFF2-40B4-BE49-F238E27FC236}">
                  <a16:creationId xmlns:a16="http://schemas.microsoft.com/office/drawing/2014/main" id="{FE98559B-8B98-4148-91F0-259A9B987C61}"/>
                </a:ext>
              </a:extLst>
            </p:cNvPr>
            <p:cNvSpPr/>
            <p:nvPr/>
          </p:nvSpPr>
          <p:spPr>
            <a:xfrm>
              <a:off x="6251848" y="3055758"/>
              <a:ext cx="216024" cy="21602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Dikdörtgen 26"/>
            <p:cNvSpPr/>
            <p:nvPr/>
          </p:nvSpPr>
          <p:spPr>
            <a:xfrm>
              <a:off x="4804622" y="2859063"/>
              <a:ext cx="1914276" cy="1079395"/>
            </a:xfrm>
            <a:prstGeom prst="rect">
              <a:avLst/>
            </a:prstGeom>
          </p:spPr>
          <p:txBody>
            <a:bodyPr wrap="none">
              <a:spAutoFit/>
            </a:bodyPr>
            <a:lstStyle/>
            <a:p>
              <a:pPr algn="ctr"/>
              <a:r>
                <a:rPr lang="tr-TR" sz="1200" b="1" dirty="0">
                  <a:solidFill>
                    <a:schemeClr val="bg1"/>
                  </a:solidFill>
                </a:rPr>
                <a:t>Atlas </a:t>
              </a:r>
            </a:p>
            <a:p>
              <a:pPr algn="ctr"/>
              <a:r>
                <a:rPr lang="tr-TR" sz="1200" b="1" dirty="0">
                  <a:solidFill>
                    <a:schemeClr val="bg1"/>
                  </a:solidFill>
                </a:rPr>
                <a:t>Okyanusu</a:t>
              </a:r>
              <a:endParaRPr lang="tr-TR" sz="1200" dirty="0">
                <a:solidFill>
                  <a:schemeClr val="bg1"/>
                </a:solidFill>
              </a:endParaRPr>
            </a:p>
          </p:txBody>
        </p:sp>
        <p:sp>
          <p:nvSpPr>
            <p:cNvPr id="29" name="Dikdörtgen 28"/>
            <p:cNvSpPr/>
            <p:nvPr/>
          </p:nvSpPr>
          <p:spPr>
            <a:xfrm>
              <a:off x="10046157" y="4878032"/>
              <a:ext cx="1914276" cy="1079395"/>
            </a:xfrm>
            <a:prstGeom prst="rect">
              <a:avLst/>
            </a:prstGeom>
          </p:spPr>
          <p:txBody>
            <a:bodyPr wrap="none">
              <a:spAutoFit/>
            </a:bodyPr>
            <a:lstStyle/>
            <a:p>
              <a:pPr algn="ctr"/>
              <a:r>
                <a:rPr lang="tr-TR" sz="1200" b="1" dirty="0">
                  <a:solidFill>
                    <a:schemeClr val="bg1"/>
                  </a:solidFill>
                </a:rPr>
                <a:t>Hint</a:t>
              </a:r>
            </a:p>
            <a:p>
              <a:pPr algn="ctr"/>
              <a:r>
                <a:rPr lang="tr-TR" sz="1200" b="1" dirty="0">
                  <a:solidFill>
                    <a:schemeClr val="bg1"/>
                  </a:solidFill>
                </a:rPr>
                <a:t>Okyanusu</a:t>
              </a:r>
              <a:endParaRPr lang="tr-TR" sz="1200" dirty="0">
                <a:solidFill>
                  <a:schemeClr val="bg1"/>
                </a:solidFill>
              </a:endParaRPr>
            </a:p>
          </p:txBody>
        </p:sp>
        <p:sp>
          <p:nvSpPr>
            <p:cNvPr id="30" name="Dikdörtgen 29"/>
            <p:cNvSpPr/>
            <p:nvPr/>
          </p:nvSpPr>
          <p:spPr>
            <a:xfrm>
              <a:off x="2662618" y="3078639"/>
              <a:ext cx="2061494" cy="647637"/>
            </a:xfrm>
            <a:prstGeom prst="rect">
              <a:avLst/>
            </a:prstGeom>
          </p:spPr>
          <p:txBody>
            <a:bodyPr wrap="none">
              <a:spAutoFit/>
            </a:bodyPr>
            <a:lstStyle/>
            <a:p>
              <a:pPr algn="ctr"/>
              <a:r>
                <a:rPr lang="tr-TR" sz="1200" b="1" dirty="0">
                  <a:solidFill>
                    <a:schemeClr val="bg1"/>
                  </a:solidFill>
                </a:rPr>
                <a:t>K. Amerika</a:t>
              </a:r>
              <a:endParaRPr lang="tr-TR" sz="1200" dirty="0">
                <a:solidFill>
                  <a:schemeClr val="bg1"/>
                </a:solidFill>
              </a:endParaRPr>
            </a:p>
          </p:txBody>
        </p:sp>
        <p:sp>
          <p:nvSpPr>
            <p:cNvPr id="31" name="Dikdörtgen 30"/>
            <p:cNvSpPr/>
            <p:nvPr/>
          </p:nvSpPr>
          <p:spPr>
            <a:xfrm>
              <a:off x="4287531" y="4886047"/>
              <a:ext cx="2091477" cy="647637"/>
            </a:xfrm>
            <a:prstGeom prst="rect">
              <a:avLst/>
            </a:prstGeom>
          </p:spPr>
          <p:txBody>
            <a:bodyPr wrap="none">
              <a:spAutoFit/>
            </a:bodyPr>
            <a:lstStyle/>
            <a:p>
              <a:pPr algn="ctr"/>
              <a:r>
                <a:rPr lang="tr-TR" sz="1200" b="1" dirty="0">
                  <a:solidFill>
                    <a:schemeClr val="bg1"/>
                  </a:solidFill>
                </a:rPr>
                <a:t>G. Amerika</a:t>
              </a:r>
              <a:endParaRPr lang="tr-TR" sz="1200" dirty="0">
                <a:solidFill>
                  <a:schemeClr val="bg1"/>
                </a:solidFill>
              </a:endParaRPr>
            </a:p>
          </p:txBody>
        </p:sp>
        <p:sp>
          <p:nvSpPr>
            <p:cNvPr id="32" name="Dikdörtgen 31"/>
            <p:cNvSpPr/>
            <p:nvPr/>
          </p:nvSpPr>
          <p:spPr>
            <a:xfrm>
              <a:off x="7802997" y="4367101"/>
              <a:ext cx="1323159" cy="647637"/>
            </a:xfrm>
            <a:prstGeom prst="rect">
              <a:avLst/>
            </a:prstGeom>
          </p:spPr>
          <p:txBody>
            <a:bodyPr wrap="none">
              <a:spAutoFit/>
            </a:bodyPr>
            <a:lstStyle/>
            <a:p>
              <a:pPr algn="ctr"/>
              <a:r>
                <a:rPr lang="tr-TR" sz="1200" b="1" dirty="0">
                  <a:solidFill>
                    <a:schemeClr val="bg1"/>
                  </a:solidFill>
                </a:rPr>
                <a:t>Afrika</a:t>
              </a:r>
              <a:endParaRPr lang="tr-TR" sz="1200" dirty="0">
                <a:solidFill>
                  <a:schemeClr val="bg1"/>
                </a:solidFill>
              </a:endParaRPr>
            </a:p>
          </p:txBody>
        </p:sp>
        <p:sp>
          <p:nvSpPr>
            <p:cNvPr id="33" name="Dikdörtgen 32"/>
            <p:cNvSpPr/>
            <p:nvPr/>
          </p:nvSpPr>
          <p:spPr>
            <a:xfrm>
              <a:off x="7815309" y="2562529"/>
              <a:ext cx="1502307" cy="647637"/>
            </a:xfrm>
            <a:prstGeom prst="rect">
              <a:avLst/>
            </a:prstGeom>
          </p:spPr>
          <p:txBody>
            <a:bodyPr wrap="none">
              <a:spAutoFit/>
            </a:bodyPr>
            <a:lstStyle/>
            <a:p>
              <a:pPr algn="ctr"/>
              <a:r>
                <a:rPr lang="tr-TR" sz="1200" b="1" dirty="0">
                  <a:solidFill>
                    <a:schemeClr val="bg1"/>
                  </a:solidFill>
                </a:rPr>
                <a:t>Avrupa</a:t>
              </a:r>
              <a:endParaRPr lang="tr-TR" sz="1200" dirty="0">
                <a:solidFill>
                  <a:schemeClr val="bg1"/>
                </a:solidFill>
              </a:endParaRPr>
            </a:p>
          </p:txBody>
        </p:sp>
        <p:sp>
          <p:nvSpPr>
            <p:cNvPr id="34" name="Dikdörtgen 33"/>
            <p:cNvSpPr/>
            <p:nvPr/>
          </p:nvSpPr>
          <p:spPr>
            <a:xfrm>
              <a:off x="9509680" y="2886346"/>
              <a:ext cx="1125569" cy="647637"/>
            </a:xfrm>
            <a:prstGeom prst="rect">
              <a:avLst/>
            </a:prstGeom>
          </p:spPr>
          <p:txBody>
            <a:bodyPr wrap="none">
              <a:spAutoFit/>
            </a:bodyPr>
            <a:lstStyle/>
            <a:p>
              <a:pPr algn="ctr"/>
              <a:r>
                <a:rPr lang="tr-TR" sz="1200" b="1" dirty="0">
                  <a:solidFill>
                    <a:schemeClr val="bg1"/>
                  </a:solidFill>
                </a:rPr>
                <a:t>Asya</a:t>
              </a:r>
              <a:endParaRPr lang="tr-TR" sz="1200" dirty="0">
                <a:solidFill>
                  <a:schemeClr val="bg1"/>
                </a:solidFill>
              </a:endParaRPr>
            </a:p>
          </p:txBody>
        </p:sp>
        <p:sp>
          <p:nvSpPr>
            <p:cNvPr id="35" name="Dikdörtgen 34"/>
            <p:cNvSpPr/>
            <p:nvPr/>
          </p:nvSpPr>
          <p:spPr>
            <a:xfrm>
              <a:off x="11836164" y="5632560"/>
              <a:ext cx="1990882" cy="647637"/>
            </a:xfrm>
            <a:prstGeom prst="rect">
              <a:avLst/>
            </a:prstGeom>
          </p:spPr>
          <p:txBody>
            <a:bodyPr wrap="none">
              <a:spAutoFit/>
            </a:bodyPr>
            <a:lstStyle/>
            <a:p>
              <a:pPr algn="ctr"/>
              <a:r>
                <a:rPr lang="tr-TR" sz="1200" b="1" dirty="0">
                  <a:solidFill>
                    <a:schemeClr val="bg1"/>
                  </a:solidFill>
                </a:rPr>
                <a:t>Avustralya</a:t>
              </a:r>
              <a:endParaRPr lang="tr-TR" sz="1200" dirty="0">
                <a:solidFill>
                  <a:schemeClr val="bg1"/>
                </a:solidFill>
              </a:endParaRPr>
            </a:p>
          </p:txBody>
        </p:sp>
        <p:sp>
          <p:nvSpPr>
            <p:cNvPr id="36" name="Dikdörtgen 35"/>
            <p:cNvSpPr/>
            <p:nvPr/>
          </p:nvSpPr>
          <p:spPr>
            <a:xfrm>
              <a:off x="8598144" y="7863950"/>
              <a:ext cx="1992982" cy="647637"/>
            </a:xfrm>
            <a:prstGeom prst="rect">
              <a:avLst/>
            </a:prstGeom>
          </p:spPr>
          <p:txBody>
            <a:bodyPr wrap="none">
              <a:spAutoFit/>
            </a:bodyPr>
            <a:lstStyle/>
            <a:p>
              <a:pPr algn="ctr"/>
              <a:r>
                <a:rPr lang="tr-TR" sz="1200" b="1" dirty="0"/>
                <a:t>Antarktika</a:t>
              </a:r>
              <a:endParaRPr lang="tr-TR" sz="1200" dirty="0"/>
            </a:p>
          </p:txBody>
        </p:sp>
        <p:sp>
          <p:nvSpPr>
            <p:cNvPr id="5" name="Serbest Form: Şekil 4">
              <a:extLst>
                <a:ext uri="{FF2B5EF4-FFF2-40B4-BE49-F238E27FC236}">
                  <a16:creationId xmlns:a16="http://schemas.microsoft.com/office/drawing/2014/main" id="{2923E864-22BA-1D29-0080-B4D9E7D45769}"/>
                </a:ext>
              </a:extLst>
            </p:cNvPr>
            <p:cNvSpPr/>
            <p:nvPr/>
          </p:nvSpPr>
          <p:spPr>
            <a:xfrm>
              <a:off x="308677" y="2703127"/>
              <a:ext cx="4275837" cy="5013472"/>
            </a:xfrm>
            <a:custGeom>
              <a:avLst/>
              <a:gdLst>
                <a:gd name="connsiteX0" fmla="*/ 0 w 4275837"/>
                <a:gd name="connsiteY0" fmla="*/ 378501 h 5013473"/>
                <a:gd name="connsiteX1" fmla="*/ 234779 w 4275837"/>
                <a:gd name="connsiteY1" fmla="*/ 366144 h 5013473"/>
                <a:gd name="connsiteX2" fmla="*/ 407773 w 4275837"/>
                <a:gd name="connsiteY2" fmla="*/ 316717 h 5013473"/>
                <a:gd name="connsiteX3" fmla="*/ 605481 w 4275837"/>
                <a:gd name="connsiteY3" fmla="*/ 242577 h 5013473"/>
                <a:gd name="connsiteX4" fmla="*/ 815546 w 4275837"/>
                <a:gd name="connsiteY4" fmla="*/ 193150 h 5013473"/>
                <a:gd name="connsiteX5" fmla="*/ 1013254 w 4275837"/>
                <a:gd name="connsiteY5" fmla="*/ 94296 h 5013473"/>
                <a:gd name="connsiteX6" fmla="*/ 1198606 w 4275837"/>
                <a:gd name="connsiteY6" fmla="*/ 57225 h 5013473"/>
                <a:gd name="connsiteX7" fmla="*/ 1359243 w 4275837"/>
                <a:gd name="connsiteY7" fmla="*/ 7798 h 5013473"/>
                <a:gd name="connsiteX8" fmla="*/ 1532238 w 4275837"/>
                <a:gd name="connsiteY8" fmla="*/ 7798 h 5013473"/>
                <a:gd name="connsiteX9" fmla="*/ 1742303 w 4275837"/>
                <a:gd name="connsiteY9" fmla="*/ 81939 h 5013473"/>
                <a:gd name="connsiteX10" fmla="*/ 1902941 w 4275837"/>
                <a:gd name="connsiteY10" fmla="*/ 180793 h 5013473"/>
                <a:gd name="connsiteX11" fmla="*/ 2026508 w 4275837"/>
                <a:gd name="connsiteY11" fmla="*/ 316717 h 5013473"/>
                <a:gd name="connsiteX12" fmla="*/ 2088292 w 4275837"/>
                <a:gd name="connsiteY12" fmla="*/ 464998 h 5013473"/>
                <a:gd name="connsiteX13" fmla="*/ 2137719 w 4275837"/>
                <a:gd name="connsiteY13" fmla="*/ 600923 h 5013473"/>
                <a:gd name="connsiteX14" fmla="*/ 2236573 w 4275837"/>
                <a:gd name="connsiteY14" fmla="*/ 712134 h 5013473"/>
                <a:gd name="connsiteX15" fmla="*/ 2397211 w 4275837"/>
                <a:gd name="connsiteY15" fmla="*/ 823344 h 5013473"/>
                <a:gd name="connsiteX16" fmla="*/ 2520779 w 4275837"/>
                <a:gd name="connsiteY16" fmla="*/ 959269 h 5013473"/>
                <a:gd name="connsiteX17" fmla="*/ 2582562 w 4275837"/>
                <a:gd name="connsiteY17" fmla="*/ 1070480 h 5013473"/>
                <a:gd name="connsiteX18" fmla="*/ 2656703 w 4275837"/>
                <a:gd name="connsiteY18" fmla="*/ 1218761 h 5013473"/>
                <a:gd name="connsiteX19" fmla="*/ 2755557 w 4275837"/>
                <a:gd name="connsiteY19" fmla="*/ 1404112 h 5013473"/>
                <a:gd name="connsiteX20" fmla="*/ 2804984 w 4275837"/>
                <a:gd name="connsiteY20" fmla="*/ 1515323 h 5013473"/>
                <a:gd name="connsiteX21" fmla="*/ 2965622 w 4275837"/>
                <a:gd name="connsiteY21" fmla="*/ 1626534 h 5013473"/>
                <a:gd name="connsiteX22" fmla="*/ 3138616 w 4275837"/>
                <a:gd name="connsiteY22" fmla="*/ 1725388 h 5013473"/>
                <a:gd name="connsiteX23" fmla="*/ 3336324 w 4275837"/>
                <a:gd name="connsiteY23" fmla="*/ 1774815 h 5013473"/>
                <a:gd name="connsiteX24" fmla="*/ 3509319 w 4275837"/>
                <a:gd name="connsiteY24" fmla="*/ 1836598 h 5013473"/>
                <a:gd name="connsiteX25" fmla="*/ 3707027 w 4275837"/>
                <a:gd name="connsiteY25" fmla="*/ 1898382 h 5013473"/>
                <a:gd name="connsiteX26" fmla="*/ 4003589 w 4275837"/>
                <a:gd name="connsiteY26" fmla="*/ 2009593 h 5013473"/>
                <a:gd name="connsiteX27" fmla="*/ 4102443 w 4275837"/>
                <a:gd name="connsiteY27" fmla="*/ 2071377 h 5013473"/>
                <a:gd name="connsiteX28" fmla="*/ 4102443 w 4275837"/>
                <a:gd name="connsiteY28" fmla="*/ 2232015 h 5013473"/>
                <a:gd name="connsiteX29" fmla="*/ 4040660 w 4275837"/>
                <a:gd name="connsiteY29" fmla="*/ 2355582 h 5013473"/>
                <a:gd name="connsiteX30" fmla="*/ 4003589 w 4275837"/>
                <a:gd name="connsiteY30" fmla="*/ 2454436 h 5013473"/>
                <a:gd name="connsiteX31" fmla="*/ 3991233 w 4275837"/>
                <a:gd name="connsiteY31" fmla="*/ 2578004 h 5013473"/>
                <a:gd name="connsiteX32" fmla="*/ 4003589 w 4275837"/>
                <a:gd name="connsiteY32" fmla="*/ 2763355 h 5013473"/>
                <a:gd name="connsiteX33" fmla="*/ 4127157 w 4275837"/>
                <a:gd name="connsiteY33" fmla="*/ 2923993 h 5013473"/>
                <a:gd name="connsiteX34" fmla="*/ 4250724 w 4275837"/>
                <a:gd name="connsiteY34" fmla="*/ 3084631 h 5013473"/>
                <a:gd name="connsiteX35" fmla="*/ 4275438 w 4275837"/>
                <a:gd name="connsiteY35" fmla="*/ 3232912 h 5013473"/>
                <a:gd name="connsiteX36" fmla="*/ 4263081 w 4275837"/>
                <a:gd name="connsiteY36" fmla="*/ 3442977 h 5013473"/>
                <a:gd name="connsiteX37" fmla="*/ 4226011 w 4275837"/>
                <a:gd name="connsiteY37" fmla="*/ 3653042 h 5013473"/>
                <a:gd name="connsiteX38" fmla="*/ 4213654 w 4275837"/>
                <a:gd name="connsiteY38" fmla="*/ 3838393 h 5013473"/>
                <a:gd name="connsiteX39" fmla="*/ 4213654 w 4275837"/>
                <a:gd name="connsiteY39" fmla="*/ 4036101 h 5013473"/>
                <a:gd name="connsiteX40" fmla="*/ 4213654 w 4275837"/>
                <a:gd name="connsiteY40" fmla="*/ 4209096 h 5013473"/>
                <a:gd name="connsiteX41" fmla="*/ 4201297 w 4275837"/>
                <a:gd name="connsiteY41" fmla="*/ 4345020 h 5013473"/>
                <a:gd name="connsiteX42" fmla="*/ 4139514 w 4275837"/>
                <a:gd name="connsiteY42" fmla="*/ 4443874 h 5013473"/>
                <a:gd name="connsiteX43" fmla="*/ 4040660 w 4275837"/>
                <a:gd name="connsiteY43" fmla="*/ 4270880 h 5013473"/>
                <a:gd name="connsiteX44" fmla="*/ 3892379 w 4275837"/>
                <a:gd name="connsiteY44" fmla="*/ 4097885 h 5013473"/>
                <a:gd name="connsiteX45" fmla="*/ 3707027 w 4275837"/>
                <a:gd name="connsiteY45" fmla="*/ 3999031 h 5013473"/>
                <a:gd name="connsiteX46" fmla="*/ 3447535 w 4275837"/>
                <a:gd name="connsiteY46" fmla="*/ 3850750 h 5013473"/>
                <a:gd name="connsiteX47" fmla="*/ 3299254 w 4275837"/>
                <a:gd name="connsiteY47" fmla="*/ 3776609 h 5013473"/>
                <a:gd name="connsiteX48" fmla="*/ 3052119 w 4275837"/>
                <a:gd name="connsiteY48" fmla="*/ 3702469 h 5013473"/>
                <a:gd name="connsiteX49" fmla="*/ 2866768 w 4275837"/>
                <a:gd name="connsiteY49" fmla="*/ 3727182 h 5013473"/>
                <a:gd name="connsiteX50" fmla="*/ 2817341 w 4275837"/>
                <a:gd name="connsiteY50" fmla="*/ 3813680 h 5013473"/>
                <a:gd name="connsiteX51" fmla="*/ 2767914 w 4275837"/>
                <a:gd name="connsiteY51" fmla="*/ 3961961 h 5013473"/>
                <a:gd name="connsiteX52" fmla="*/ 2669060 w 4275837"/>
                <a:gd name="connsiteY52" fmla="*/ 4159669 h 5013473"/>
                <a:gd name="connsiteX53" fmla="*/ 2557849 w 4275837"/>
                <a:gd name="connsiteY53" fmla="*/ 4320307 h 5013473"/>
                <a:gd name="connsiteX54" fmla="*/ 2446638 w 4275837"/>
                <a:gd name="connsiteY54" fmla="*/ 4431517 h 5013473"/>
                <a:gd name="connsiteX55" fmla="*/ 2347784 w 4275837"/>
                <a:gd name="connsiteY55" fmla="*/ 4530371 h 5013473"/>
                <a:gd name="connsiteX56" fmla="*/ 2100649 w 4275837"/>
                <a:gd name="connsiteY56" fmla="*/ 4530371 h 5013473"/>
                <a:gd name="connsiteX57" fmla="*/ 1964724 w 4275837"/>
                <a:gd name="connsiteY57" fmla="*/ 4530371 h 5013473"/>
                <a:gd name="connsiteX58" fmla="*/ 1767016 w 4275837"/>
                <a:gd name="connsiteY58" fmla="*/ 4542728 h 5013473"/>
                <a:gd name="connsiteX59" fmla="*/ 1495168 w 4275837"/>
                <a:gd name="connsiteY59" fmla="*/ 4629225 h 5013473"/>
                <a:gd name="connsiteX60" fmla="*/ 1309816 w 4275837"/>
                <a:gd name="connsiteY60" fmla="*/ 4691009 h 5013473"/>
                <a:gd name="connsiteX61" fmla="*/ 1149179 w 4275837"/>
                <a:gd name="connsiteY61" fmla="*/ 4740436 h 5013473"/>
                <a:gd name="connsiteX62" fmla="*/ 988541 w 4275837"/>
                <a:gd name="connsiteY62" fmla="*/ 4814577 h 5013473"/>
                <a:gd name="connsiteX63" fmla="*/ 840260 w 4275837"/>
                <a:gd name="connsiteY63" fmla="*/ 4876361 h 5013473"/>
                <a:gd name="connsiteX64" fmla="*/ 593124 w 4275837"/>
                <a:gd name="connsiteY64" fmla="*/ 4901074 h 5013473"/>
                <a:gd name="connsiteX65" fmla="*/ 444843 w 4275837"/>
                <a:gd name="connsiteY65" fmla="*/ 4938144 h 5013473"/>
                <a:gd name="connsiteX66" fmla="*/ 370703 w 4275837"/>
                <a:gd name="connsiteY66" fmla="*/ 4987571 h 5013473"/>
                <a:gd name="connsiteX67" fmla="*/ 210065 w 4275837"/>
                <a:gd name="connsiteY67" fmla="*/ 4999928 h 5013473"/>
                <a:gd name="connsiteX68" fmla="*/ 148281 w 4275837"/>
                <a:gd name="connsiteY68" fmla="*/ 5012285 h 5013473"/>
                <a:gd name="connsiteX69" fmla="*/ 61784 w 4275837"/>
                <a:gd name="connsiteY69" fmla="*/ 5012285 h 501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75837" h="5013473">
                  <a:moveTo>
                    <a:pt x="0" y="378501"/>
                  </a:moveTo>
                  <a:cubicBezTo>
                    <a:pt x="83408" y="377471"/>
                    <a:pt x="166817" y="376441"/>
                    <a:pt x="234779" y="366144"/>
                  </a:cubicBezTo>
                  <a:cubicBezTo>
                    <a:pt x="302741" y="355847"/>
                    <a:pt x="345989" y="337311"/>
                    <a:pt x="407773" y="316717"/>
                  </a:cubicBezTo>
                  <a:cubicBezTo>
                    <a:pt x="469557" y="296122"/>
                    <a:pt x="537519" y="263171"/>
                    <a:pt x="605481" y="242577"/>
                  </a:cubicBezTo>
                  <a:cubicBezTo>
                    <a:pt x="673443" y="221982"/>
                    <a:pt x="747584" y="217863"/>
                    <a:pt x="815546" y="193150"/>
                  </a:cubicBezTo>
                  <a:cubicBezTo>
                    <a:pt x="883508" y="168436"/>
                    <a:pt x="949411" y="116950"/>
                    <a:pt x="1013254" y="94296"/>
                  </a:cubicBezTo>
                  <a:cubicBezTo>
                    <a:pt x="1077097" y="71642"/>
                    <a:pt x="1140941" y="71641"/>
                    <a:pt x="1198606" y="57225"/>
                  </a:cubicBezTo>
                  <a:cubicBezTo>
                    <a:pt x="1256271" y="42809"/>
                    <a:pt x="1303638" y="16036"/>
                    <a:pt x="1359243" y="7798"/>
                  </a:cubicBezTo>
                  <a:cubicBezTo>
                    <a:pt x="1414848" y="-440"/>
                    <a:pt x="1468395" y="-4559"/>
                    <a:pt x="1532238" y="7798"/>
                  </a:cubicBezTo>
                  <a:cubicBezTo>
                    <a:pt x="1596081" y="20155"/>
                    <a:pt x="1680519" y="53106"/>
                    <a:pt x="1742303" y="81939"/>
                  </a:cubicBezTo>
                  <a:cubicBezTo>
                    <a:pt x="1804087" y="110771"/>
                    <a:pt x="1855574" y="141663"/>
                    <a:pt x="1902941" y="180793"/>
                  </a:cubicBezTo>
                  <a:cubicBezTo>
                    <a:pt x="1950308" y="219923"/>
                    <a:pt x="1995616" y="269350"/>
                    <a:pt x="2026508" y="316717"/>
                  </a:cubicBezTo>
                  <a:cubicBezTo>
                    <a:pt x="2057400" y="364084"/>
                    <a:pt x="2069757" y="417630"/>
                    <a:pt x="2088292" y="464998"/>
                  </a:cubicBezTo>
                  <a:cubicBezTo>
                    <a:pt x="2106827" y="512366"/>
                    <a:pt x="2113006" y="559734"/>
                    <a:pt x="2137719" y="600923"/>
                  </a:cubicBezTo>
                  <a:cubicBezTo>
                    <a:pt x="2162433" y="642112"/>
                    <a:pt x="2193324" y="675064"/>
                    <a:pt x="2236573" y="712134"/>
                  </a:cubicBezTo>
                  <a:cubicBezTo>
                    <a:pt x="2279822" y="749204"/>
                    <a:pt x="2349843" y="782155"/>
                    <a:pt x="2397211" y="823344"/>
                  </a:cubicBezTo>
                  <a:cubicBezTo>
                    <a:pt x="2444579" y="864533"/>
                    <a:pt x="2489887" y="918080"/>
                    <a:pt x="2520779" y="959269"/>
                  </a:cubicBezTo>
                  <a:cubicBezTo>
                    <a:pt x="2551671" y="1000458"/>
                    <a:pt x="2559908" y="1027231"/>
                    <a:pt x="2582562" y="1070480"/>
                  </a:cubicBezTo>
                  <a:cubicBezTo>
                    <a:pt x="2605216" y="1113729"/>
                    <a:pt x="2656703" y="1218761"/>
                    <a:pt x="2656703" y="1218761"/>
                  </a:cubicBezTo>
                  <a:cubicBezTo>
                    <a:pt x="2685536" y="1274366"/>
                    <a:pt x="2730844" y="1354685"/>
                    <a:pt x="2755557" y="1404112"/>
                  </a:cubicBezTo>
                  <a:cubicBezTo>
                    <a:pt x="2780270" y="1453539"/>
                    <a:pt x="2769973" y="1478253"/>
                    <a:pt x="2804984" y="1515323"/>
                  </a:cubicBezTo>
                  <a:cubicBezTo>
                    <a:pt x="2839995" y="1552393"/>
                    <a:pt x="2910017" y="1591523"/>
                    <a:pt x="2965622" y="1626534"/>
                  </a:cubicBezTo>
                  <a:cubicBezTo>
                    <a:pt x="3021227" y="1661545"/>
                    <a:pt x="3076832" y="1700675"/>
                    <a:pt x="3138616" y="1725388"/>
                  </a:cubicBezTo>
                  <a:cubicBezTo>
                    <a:pt x="3200400" y="1750101"/>
                    <a:pt x="3274540" y="1756280"/>
                    <a:pt x="3336324" y="1774815"/>
                  </a:cubicBezTo>
                  <a:cubicBezTo>
                    <a:pt x="3398108" y="1793350"/>
                    <a:pt x="3447535" y="1816004"/>
                    <a:pt x="3509319" y="1836598"/>
                  </a:cubicBezTo>
                  <a:cubicBezTo>
                    <a:pt x="3571103" y="1857193"/>
                    <a:pt x="3624649" y="1869550"/>
                    <a:pt x="3707027" y="1898382"/>
                  </a:cubicBezTo>
                  <a:cubicBezTo>
                    <a:pt x="3789405" y="1927214"/>
                    <a:pt x="3937686" y="1980761"/>
                    <a:pt x="4003589" y="2009593"/>
                  </a:cubicBezTo>
                  <a:cubicBezTo>
                    <a:pt x="4069492" y="2038425"/>
                    <a:pt x="4085967" y="2034307"/>
                    <a:pt x="4102443" y="2071377"/>
                  </a:cubicBezTo>
                  <a:cubicBezTo>
                    <a:pt x="4118919" y="2108447"/>
                    <a:pt x="4112740" y="2184648"/>
                    <a:pt x="4102443" y="2232015"/>
                  </a:cubicBezTo>
                  <a:cubicBezTo>
                    <a:pt x="4092146" y="2279382"/>
                    <a:pt x="4057136" y="2318512"/>
                    <a:pt x="4040660" y="2355582"/>
                  </a:cubicBezTo>
                  <a:cubicBezTo>
                    <a:pt x="4024184" y="2392652"/>
                    <a:pt x="4011827" y="2417366"/>
                    <a:pt x="4003589" y="2454436"/>
                  </a:cubicBezTo>
                  <a:cubicBezTo>
                    <a:pt x="3995351" y="2491506"/>
                    <a:pt x="3991233" y="2526518"/>
                    <a:pt x="3991233" y="2578004"/>
                  </a:cubicBezTo>
                  <a:cubicBezTo>
                    <a:pt x="3991233" y="2629490"/>
                    <a:pt x="3980935" y="2705690"/>
                    <a:pt x="4003589" y="2763355"/>
                  </a:cubicBezTo>
                  <a:cubicBezTo>
                    <a:pt x="4026243" y="2821020"/>
                    <a:pt x="4085968" y="2870447"/>
                    <a:pt x="4127157" y="2923993"/>
                  </a:cubicBezTo>
                  <a:cubicBezTo>
                    <a:pt x="4168346" y="2977539"/>
                    <a:pt x="4226011" y="3033145"/>
                    <a:pt x="4250724" y="3084631"/>
                  </a:cubicBezTo>
                  <a:cubicBezTo>
                    <a:pt x="4275437" y="3136117"/>
                    <a:pt x="4273379" y="3173188"/>
                    <a:pt x="4275438" y="3232912"/>
                  </a:cubicBezTo>
                  <a:cubicBezTo>
                    <a:pt x="4277497" y="3292636"/>
                    <a:pt x="4271319" y="3372955"/>
                    <a:pt x="4263081" y="3442977"/>
                  </a:cubicBezTo>
                  <a:cubicBezTo>
                    <a:pt x="4254843" y="3512999"/>
                    <a:pt x="4234249" y="3587139"/>
                    <a:pt x="4226011" y="3653042"/>
                  </a:cubicBezTo>
                  <a:cubicBezTo>
                    <a:pt x="4217773" y="3718945"/>
                    <a:pt x="4215713" y="3774550"/>
                    <a:pt x="4213654" y="3838393"/>
                  </a:cubicBezTo>
                  <a:cubicBezTo>
                    <a:pt x="4211595" y="3902236"/>
                    <a:pt x="4213654" y="4036101"/>
                    <a:pt x="4213654" y="4036101"/>
                  </a:cubicBezTo>
                  <a:lnTo>
                    <a:pt x="4213654" y="4209096"/>
                  </a:lnTo>
                  <a:cubicBezTo>
                    <a:pt x="4211595" y="4260582"/>
                    <a:pt x="4213654" y="4305890"/>
                    <a:pt x="4201297" y="4345020"/>
                  </a:cubicBezTo>
                  <a:cubicBezTo>
                    <a:pt x="4188940" y="4384150"/>
                    <a:pt x="4166287" y="4456231"/>
                    <a:pt x="4139514" y="4443874"/>
                  </a:cubicBezTo>
                  <a:cubicBezTo>
                    <a:pt x="4112741" y="4431517"/>
                    <a:pt x="4081849" y="4328545"/>
                    <a:pt x="4040660" y="4270880"/>
                  </a:cubicBezTo>
                  <a:cubicBezTo>
                    <a:pt x="3999471" y="4213215"/>
                    <a:pt x="3947984" y="4143193"/>
                    <a:pt x="3892379" y="4097885"/>
                  </a:cubicBezTo>
                  <a:cubicBezTo>
                    <a:pt x="3836774" y="4052577"/>
                    <a:pt x="3707027" y="3999031"/>
                    <a:pt x="3707027" y="3999031"/>
                  </a:cubicBezTo>
                  <a:cubicBezTo>
                    <a:pt x="3632886" y="3957842"/>
                    <a:pt x="3515497" y="3887820"/>
                    <a:pt x="3447535" y="3850750"/>
                  </a:cubicBezTo>
                  <a:cubicBezTo>
                    <a:pt x="3379573" y="3813680"/>
                    <a:pt x="3365157" y="3801323"/>
                    <a:pt x="3299254" y="3776609"/>
                  </a:cubicBezTo>
                  <a:cubicBezTo>
                    <a:pt x="3233351" y="3751896"/>
                    <a:pt x="3124200" y="3710707"/>
                    <a:pt x="3052119" y="3702469"/>
                  </a:cubicBezTo>
                  <a:cubicBezTo>
                    <a:pt x="2980038" y="3694231"/>
                    <a:pt x="2905898" y="3708647"/>
                    <a:pt x="2866768" y="3727182"/>
                  </a:cubicBezTo>
                  <a:cubicBezTo>
                    <a:pt x="2827638" y="3745717"/>
                    <a:pt x="2833817" y="3774550"/>
                    <a:pt x="2817341" y="3813680"/>
                  </a:cubicBezTo>
                  <a:cubicBezTo>
                    <a:pt x="2800865" y="3852810"/>
                    <a:pt x="2792628" y="3904296"/>
                    <a:pt x="2767914" y="3961961"/>
                  </a:cubicBezTo>
                  <a:cubicBezTo>
                    <a:pt x="2743201" y="4019626"/>
                    <a:pt x="2704071" y="4099945"/>
                    <a:pt x="2669060" y="4159669"/>
                  </a:cubicBezTo>
                  <a:cubicBezTo>
                    <a:pt x="2634049" y="4219393"/>
                    <a:pt x="2594919" y="4274999"/>
                    <a:pt x="2557849" y="4320307"/>
                  </a:cubicBezTo>
                  <a:cubicBezTo>
                    <a:pt x="2520779" y="4365615"/>
                    <a:pt x="2446638" y="4431517"/>
                    <a:pt x="2446638" y="4431517"/>
                  </a:cubicBezTo>
                  <a:cubicBezTo>
                    <a:pt x="2411627" y="4466528"/>
                    <a:pt x="2405449" y="4513895"/>
                    <a:pt x="2347784" y="4530371"/>
                  </a:cubicBezTo>
                  <a:cubicBezTo>
                    <a:pt x="2290119" y="4546847"/>
                    <a:pt x="2100649" y="4530371"/>
                    <a:pt x="2100649" y="4530371"/>
                  </a:cubicBezTo>
                  <a:lnTo>
                    <a:pt x="1964724" y="4530371"/>
                  </a:lnTo>
                  <a:cubicBezTo>
                    <a:pt x="1909119" y="4532430"/>
                    <a:pt x="1845275" y="4526252"/>
                    <a:pt x="1767016" y="4542728"/>
                  </a:cubicBezTo>
                  <a:cubicBezTo>
                    <a:pt x="1688757" y="4559204"/>
                    <a:pt x="1571368" y="4604512"/>
                    <a:pt x="1495168" y="4629225"/>
                  </a:cubicBezTo>
                  <a:lnTo>
                    <a:pt x="1309816" y="4691009"/>
                  </a:lnTo>
                  <a:cubicBezTo>
                    <a:pt x="1252151" y="4709544"/>
                    <a:pt x="1202725" y="4719841"/>
                    <a:pt x="1149179" y="4740436"/>
                  </a:cubicBezTo>
                  <a:cubicBezTo>
                    <a:pt x="1095633" y="4761031"/>
                    <a:pt x="1040027" y="4791923"/>
                    <a:pt x="988541" y="4814577"/>
                  </a:cubicBezTo>
                  <a:cubicBezTo>
                    <a:pt x="937055" y="4837231"/>
                    <a:pt x="906163" y="4861945"/>
                    <a:pt x="840260" y="4876361"/>
                  </a:cubicBezTo>
                  <a:cubicBezTo>
                    <a:pt x="774357" y="4890777"/>
                    <a:pt x="659027" y="4890777"/>
                    <a:pt x="593124" y="4901074"/>
                  </a:cubicBezTo>
                  <a:cubicBezTo>
                    <a:pt x="527221" y="4911371"/>
                    <a:pt x="481913" y="4923728"/>
                    <a:pt x="444843" y="4938144"/>
                  </a:cubicBezTo>
                  <a:cubicBezTo>
                    <a:pt x="407773" y="4952560"/>
                    <a:pt x="409833" y="4977274"/>
                    <a:pt x="370703" y="4987571"/>
                  </a:cubicBezTo>
                  <a:cubicBezTo>
                    <a:pt x="331573" y="4997868"/>
                    <a:pt x="247135" y="4995809"/>
                    <a:pt x="210065" y="4999928"/>
                  </a:cubicBezTo>
                  <a:cubicBezTo>
                    <a:pt x="172995" y="5004047"/>
                    <a:pt x="172994" y="5010226"/>
                    <a:pt x="148281" y="5012285"/>
                  </a:cubicBezTo>
                  <a:cubicBezTo>
                    <a:pt x="123568" y="5014344"/>
                    <a:pt x="92676" y="5013314"/>
                    <a:pt x="61784" y="5012285"/>
                  </a:cubicBezTo>
                </a:path>
              </a:pathLst>
            </a:custGeom>
            <a:solidFill>
              <a:srgbClr val="FF0000">
                <a:alpha val="50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Serbest Form: Şekil 36">
              <a:extLst>
                <a:ext uri="{FF2B5EF4-FFF2-40B4-BE49-F238E27FC236}">
                  <a16:creationId xmlns:a16="http://schemas.microsoft.com/office/drawing/2014/main" id="{8430BC38-DF6B-E56F-73A4-9F5B6BDD7A55}"/>
                </a:ext>
              </a:extLst>
            </p:cNvPr>
            <p:cNvSpPr/>
            <p:nvPr/>
          </p:nvSpPr>
          <p:spPr>
            <a:xfrm>
              <a:off x="12764090" y="2921731"/>
              <a:ext cx="1924194" cy="4749571"/>
            </a:xfrm>
            <a:custGeom>
              <a:avLst/>
              <a:gdLst>
                <a:gd name="connsiteX0" fmla="*/ 1924194 w 1924194"/>
                <a:gd name="connsiteY0" fmla="*/ 4749571 h 4749571"/>
                <a:gd name="connsiteX1" fmla="*/ 1652345 w 1924194"/>
                <a:gd name="connsiteY1" fmla="*/ 4650717 h 4749571"/>
                <a:gd name="connsiteX2" fmla="*/ 1454637 w 1924194"/>
                <a:gd name="connsiteY2" fmla="*/ 4601290 h 4749571"/>
                <a:gd name="connsiteX3" fmla="*/ 1269286 w 1924194"/>
                <a:gd name="connsiteY3" fmla="*/ 4576576 h 4749571"/>
                <a:gd name="connsiteX4" fmla="*/ 1182788 w 1924194"/>
                <a:gd name="connsiteY4" fmla="*/ 4551863 h 4749571"/>
                <a:gd name="connsiteX5" fmla="*/ 1096291 w 1924194"/>
                <a:gd name="connsiteY5" fmla="*/ 4490079 h 4749571"/>
                <a:gd name="connsiteX6" fmla="*/ 1083934 w 1924194"/>
                <a:gd name="connsiteY6" fmla="*/ 4403582 h 4749571"/>
                <a:gd name="connsiteX7" fmla="*/ 1108648 w 1924194"/>
                <a:gd name="connsiteY7" fmla="*/ 4280014 h 4749571"/>
                <a:gd name="connsiteX8" fmla="*/ 1170432 w 1924194"/>
                <a:gd name="connsiteY8" fmla="*/ 4168803 h 4749571"/>
                <a:gd name="connsiteX9" fmla="*/ 1256929 w 1924194"/>
                <a:gd name="connsiteY9" fmla="*/ 4020522 h 4749571"/>
                <a:gd name="connsiteX10" fmla="*/ 1368140 w 1924194"/>
                <a:gd name="connsiteY10" fmla="*/ 3921668 h 4749571"/>
                <a:gd name="connsiteX11" fmla="*/ 1491707 w 1924194"/>
                <a:gd name="connsiteY11" fmla="*/ 3859884 h 4749571"/>
                <a:gd name="connsiteX12" fmla="*/ 1602918 w 1924194"/>
                <a:gd name="connsiteY12" fmla="*/ 3773387 h 4749571"/>
                <a:gd name="connsiteX13" fmla="*/ 1738842 w 1924194"/>
                <a:gd name="connsiteY13" fmla="*/ 3686890 h 4749571"/>
                <a:gd name="connsiteX14" fmla="*/ 1825340 w 1924194"/>
                <a:gd name="connsiteY14" fmla="*/ 3575679 h 4749571"/>
                <a:gd name="connsiteX15" fmla="*/ 1874767 w 1924194"/>
                <a:gd name="connsiteY15" fmla="*/ 3427398 h 4749571"/>
                <a:gd name="connsiteX16" fmla="*/ 1874767 w 1924194"/>
                <a:gd name="connsiteY16" fmla="*/ 3254403 h 4749571"/>
                <a:gd name="connsiteX17" fmla="*/ 1887124 w 1924194"/>
                <a:gd name="connsiteY17" fmla="*/ 3093766 h 4749571"/>
                <a:gd name="connsiteX18" fmla="*/ 1899480 w 1924194"/>
                <a:gd name="connsiteY18" fmla="*/ 2908414 h 4749571"/>
                <a:gd name="connsiteX19" fmla="*/ 1763556 w 1924194"/>
                <a:gd name="connsiteY19" fmla="*/ 2723063 h 4749571"/>
                <a:gd name="connsiteX20" fmla="*/ 1578205 w 1924194"/>
                <a:gd name="connsiteY20" fmla="*/ 2611852 h 4749571"/>
                <a:gd name="connsiteX21" fmla="*/ 1368140 w 1924194"/>
                <a:gd name="connsiteY21" fmla="*/ 2512998 h 4749571"/>
                <a:gd name="connsiteX22" fmla="*/ 1232215 w 1924194"/>
                <a:gd name="connsiteY22" fmla="*/ 2512998 h 4749571"/>
                <a:gd name="connsiteX23" fmla="*/ 1182788 w 1924194"/>
                <a:gd name="connsiteY23" fmla="*/ 2512998 h 4749571"/>
                <a:gd name="connsiteX24" fmla="*/ 1083934 w 1924194"/>
                <a:gd name="connsiteY24" fmla="*/ 2475928 h 4749571"/>
                <a:gd name="connsiteX25" fmla="*/ 960367 w 1924194"/>
                <a:gd name="connsiteY25" fmla="*/ 2327647 h 4749571"/>
                <a:gd name="connsiteX26" fmla="*/ 812086 w 1924194"/>
                <a:gd name="connsiteY26" fmla="*/ 2278220 h 4749571"/>
                <a:gd name="connsiteX27" fmla="*/ 688518 w 1924194"/>
                <a:gd name="connsiteY27" fmla="*/ 2278220 h 4749571"/>
                <a:gd name="connsiteX28" fmla="*/ 577307 w 1924194"/>
                <a:gd name="connsiteY28" fmla="*/ 2290576 h 4749571"/>
                <a:gd name="connsiteX29" fmla="*/ 416669 w 1924194"/>
                <a:gd name="connsiteY29" fmla="*/ 2278220 h 4749571"/>
                <a:gd name="connsiteX30" fmla="*/ 157178 w 1924194"/>
                <a:gd name="connsiteY30" fmla="*/ 2191722 h 4749571"/>
                <a:gd name="connsiteX31" fmla="*/ 45967 w 1924194"/>
                <a:gd name="connsiteY31" fmla="*/ 2129938 h 4749571"/>
                <a:gd name="connsiteX32" fmla="*/ 8896 w 1924194"/>
                <a:gd name="connsiteY32" fmla="*/ 1981657 h 4749571"/>
                <a:gd name="connsiteX33" fmla="*/ 8896 w 1924194"/>
                <a:gd name="connsiteY33" fmla="*/ 1882803 h 4749571"/>
                <a:gd name="connsiteX34" fmla="*/ 107751 w 1924194"/>
                <a:gd name="connsiteY34" fmla="*/ 1796306 h 4749571"/>
                <a:gd name="connsiteX35" fmla="*/ 181891 w 1924194"/>
                <a:gd name="connsiteY35" fmla="*/ 1734522 h 4749571"/>
                <a:gd name="connsiteX36" fmla="*/ 280745 w 1924194"/>
                <a:gd name="connsiteY36" fmla="*/ 1660382 h 4749571"/>
                <a:gd name="connsiteX37" fmla="*/ 404313 w 1924194"/>
                <a:gd name="connsiteY37" fmla="*/ 1573884 h 4749571"/>
                <a:gd name="connsiteX38" fmla="*/ 429026 w 1924194"/>
                <a:gd name="connsiteY38" fmla="*/ 1462674 h 4749571"/>
                <a:gd name="connsiteX39" fmla="*/ 367242 w 1924194"/>
                <a:gd name="connsiteY39" fmla="*/ 1326749 h 4749571"/>
                <a:gd name="connsiteX40" fmla="*/ 317815 w 1924194"/>
                <a:gd name="connsiteY40" fmla="*/ 1190825 h 4749571"/>
                <a:gd name="connsiteX41" fmla="*/ 280745 w 1924194"/>
                <a:gd name="connsiteY41" fmla="*/ 1067257 h 4749571"/>
                <a:gd name="connsiteX42" fmla="*/ 256032 w 1924194"/>
                <a:gd name="connsiteY42" fmla="*/ 931333 h 4749571"/>
                <a:gd name="connsiteX43" fmla="*/ 256032 w 1924194"/>
                <a:gd name="connsiteY43" fmla="*/ 696555 h 4749571"/>
                <a:gd name="connsiteX44" fmla="*/ 280745 w 1924194"/>
                <a:gd name="connsiteY44" fmla="*/ 597701 h 4749571"/>
                <a:gd name="connsiteX45" fmla="*/ 379599 w 1924194"/>
                <a:gd name="connsiteY45" fmla="*/ 474133 h 4749571"/>
                <a:gd name="connsiteX46" fmla="*/ 540237 w 1924194"/>
                <a:gd name="connsiteY46" fmla="*/ 387636 h 4749571"/>
                <a:gd name="connsiteX47" fmla="*/ 737945 w 1924194"/>
                <a:gd name="connsiteY47" fmla="*/ 288782 h 4749571"/>
                <a:gd name="connsiteX48" fmla="*/ 886226 w 1924194"/>
                <a:gd name="connsiteY48" fmla="*/ 202284 h 4749571"/>
                <a:gd name="connsiteX49" fmla="*/ 1034507 w 1924194"/>
                <a:gd name="connsiteY49" fmla="*/ 66360 h 4749571"/>
                <a:gd name="connsiteX50" fmla="*/ 1170432 w 1924194"/>
                <a:gd name="connsiteY50" fmla="*/ 4576 h 4749571"/>
                <a:gd name="connsiteX51" fmla="*/ 1281642 w 1924194"/>
                <a:gd name="connsiteY51" fmla="*/ 4576 h 4749571"/>
                <a:gd name="connsiteX52" fmla="*/ 1429924 w 1924194"/>
                <a:gd name="connsiteY52" fmla="*/ 4576 h 4749571"/>
                <a:gd name="connsiteX53" fmla="*/ 1615275 w 1924194"/>
                <a:gd name="connsiteY53" fmla="*/ 54003 h 4749571"/>
                <a:gd name="connsiteX54" fmla="*/ 1751199 w 1924194"/>
                <a:gd name="connsiteY54" fmla="*/ 91074 h 4749571"/>
                <a:gd name="connsiteX55" fmla="*/ 1899480 w 1924194"/>
                <a:gd name="connsiteY55" fmla="*/ 91074 h 4749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924194" h="4749571">
                  <a:moveTo>
                    <a:pt x="1924194" y="4749571"/>
                  </a:moveTo>
                  <a:cubicBezTo>
                    <a:pt x="1827399" y="4712500"/>
                    <a:pt x="1730604" y="4675430"/>
                    <a:pt x="1652345" y="4650717"/>
                  </a:cubicBezTo>
                  <a:cubicBezTo>
                    <a:pt x="1574085" y="4626003"/>
                    <a:pt x="1518480" y="4613647"/>
                    <a:pt x="1454637" y="4601290"/>
                  </a:cubicBezTo>
                  <a:cubicBezTo>
                    <a:pt x="1390794" y="4588933"/>
                    <a:pt x="1314594" y="4584814"/>
                    <a:pt x="1269286" y="4576576"/>
                  </a:cubicBezTo>
                  <a:cubicBezTo>
                    <a:pt x="1223978" y="4568338"/>
                    <a:pt x="1211620" y="4566279"/>
                    <a:pt x="1182788" y="4551863"/>
                  </a:cubicBezTo>
                  <a:cubicBezTo>
                    <a:pt x="1153956" y="4537447"/>
                    <a:pt x="1112767" y="4514792"/>
                    <a:pt x="1096291" y="4490079"/>
                  </a:cubicBezTo>
                  <a:cubicBezTo>
                    <a:pt x="1079815" y="4465366"/>
                    <a:pt x="1081874" y="4438593"/>
                    <a:pt x="1083934" y="4403582"/>
                  </a:cubicBezTo>
                  <a:cubicBezTo>
                    <a:pt x="1085994" y="4368571"/>
                    <a:pt x="1094232" y="4319144"/>
                    <a:pt x="1108648" y="4280014"/>
                  </a:cubicBezTo>
                  <a:cubicBezTo>
                    <a:pt x="1123064" y="4240884"/>
                    <a:pt x="1145718" y="4212052"/>
                    <a:pt x="1170432" y="4168803"/>
                  </a:cubicBezTo>
                  <a:cubicBezTo>
                    <a:pt x="1195146" y="4125554"/>
                    <a:pt x="1223978" y="4061711"/>
                    <a:pt x="1256929" y="4020522"/>
                  </a:cubicBezTo>
                  <a:cubicBezTo>
                    <a:pt x="1289880" y="3979333"/>
                    <a:pt x="1329010" y="3948441"/>
                    <a:pt x="1368140" y="3921668"/>
                  </a:cubicBezTo>
                  <a:cubicBezTo>
                    <a:pt x="1407270" y="3894895"/>
                    <a:pt x="1452577" y="3884597"/>
                    <a:pt x="1491707" y="3859884"/>
                  </a:cubicBezTo>
                  <a:cubicBezTo>
                    <a:pt x="1530837" y="3835171"/>
                    <a:pt x="1561729" y="3802219"/>
                    <a:pt x="1602918" y="3773387"/>
                  </a:cubicBezTo>
                  <a:cubicBezTo>
                    <a:pt x="1644107" y="3744555"/>
                    <a:pt x="1701772" y="3719841"/>
                    <a:pt x="1738842" y="3686890"/>
                  </a:cubicBezTo>
                  <a:cubicBezTo>
                    <a:pt x="1775912" y="3653939"/>
                    <a:pt x="1802686" y="3618928"/>
                    <a:pt x="1825340" y="3575679"/>
                  </a:cubicBezTo>
                  <a:cubicBezTo>
                    <a:pt x="1847994" y="3532430"/>
                    <a:pt x="1866529" y="3480944"/>
                    <a:pt x="1874767" y="3427398"/>
                  </a:cubicBezTo>
                  <a:cubicBezTo>
                    <a:pt x="1883005" y="3373852"/>
                    <a:pt x="1872708" y="3310008"/>
                    <a:pt x="1874767" y="3254403"/>
                  </a:cubicBezTo>
                  <a:cubicBezTo>
                    <a:pt x="1876826" y="3198798"/>
                    <a:pt x="1883005" y="3151431"/>
                    <a:pt x="1887124" y="3093766"/>
                  </a:cubicBezTo>
                  <a:cubicBezTo>
                    <a:pt x="1891243" y="3036101"/>
                    <a:pt x="1920075" y="2970198"/>
                    <a:pt x="1899480" y="2908414"/>
                  </a:cubicBezTo>
                  <a:cubicBezTo>
                    <a:pt x="1878885" y="2846630"/>
                    <a:pt x="1817102" y="2772490"/>
                    <a:pt x="1763556" y="2723063"/>
                  </a:cubicBezTo>
                  <a:cubicBezTo>
                    <a:pt x="1710010" y="2673636"/>
                    <a:pt x="1644108" y="2646863"/>
                    <a:pt x="1578205" y="2611852"/>
                  </a:cubicBezTo>
                  <a:cubicBezTo>
                    <a:pt x="1512302" y="2576841"/>
                    <a:pt x="1425805" y="2529474"/>
                    <a:pt x="1368140" y="2512998"/>
                  </a:cubicBezTo>
                  <a:cubicBezTo>
                    <a:pt x="1310475" y="2496522"/>
                    <a:pt x="1232215" y="2512998"/>
                    <a:pt x="1232215" y="2512998"/>
                  </a:cubicBezTo>
                  <a:cubicBezTo>
                    <a:pt x="1201323" y="2512998"/>
                    <a:pt x="1207501" y="2519176"/>
                    <a:pt x="1182788" y="2512998"/>
                  </a:cubicBezTo>
                  <a:cubicBezTo>
                    <a:pt x="1158075" y="2506820"/>
                    <a:pt x="1121004" y="2506820"/>
                    <a:pt x="1083934" y="2475928"/>
                  </a:cubicBezTo>
                  <a:cubicBezTo>
                    <a:pt x="1046864" y="2445036"/>
                    <a:pt x="1005675" y="2360598"/>
                    <a:pt x="960367" y="2327647"/>
                  </a:cubicBezTo>
                  <a:cubicBezTo>
                    <a:pt x="915059" y="2294696"/>
                    <a:pt x="857394" y="2286458"/>
                    <a:pt x="812086" y="2278220"/>
                  </a:cubicBezTo>
                  <a:cubicBezTo>
                    <a:pt x="766778" y="2269982"/>
                    <a:pt x="727648" y="2276161"/>
                    <a:pt x="688518" y="2278220"/>
                  </a:cubicBezTo>
                  <a:cubicBezTo>
                    <a:pt x="649388" y="2280279"/>
                    <a:pt x="622615" y="2290576"/>
                    <a:pt x="577307" y="2290576"/>
                  </a:cubicBezTo>
                  <a:cubicBezTo>
                    <a:pt x="531999" y="2290576"/>
                    <a:pt x="486690" y="2294696"/>
                    <a:pt x="416669" y="2278220"/>
                  </a:cubicBezTo>
                  <a:cubicBezTo>
                    <a:pt x="346648" y="2261744"/>
                    <a:pt x="218962" y="2216436"/>
                    <a:pt x="157178" y="2191722"/>
                  </a:cubicBezTo>
                  <a:cubicBezTo>
                    <a:pt x="95394" y="2167008"/>
                    <a:pt x="70681" y="2164949"/>
                    <a:pt x="45967" y="2129938"/>
                  </a:cubicBezTo>
                  <a:cubicBezTo>
                    <a:pt x="21253" y="2094927"/>
                    <a:pt x="15074" y="2022846"/>
                    <a:pt x="8896" y="1981657"/>
                  </a:cubicBezTo>
                  <a:cubicBezTo>
                    <a:pt x="2718" y="1940468"/>
                    <a:pt x="-7580" y="1913695"/>
                    <a:pt x="8896" y="1882803"/>
                  </a:cubicBezTo>
                  <a:cubicBezTo>
                    <a:pt x="25372" y="1851911"/>
                    <a:pt x="78919" y="1821019"/>
                    <a:pt x="107751" y="1796306"/>
                  </a:cubicBezTo>
                  <a:cubicBezTo>
                    <a:pt x="136583" y="1771593"/>
                    <a:pt x="153059" y="1757176"/>
                    <a:pt x="181891" y="1734522"/>
                  </a:cubicBezTo>
                  <a:cubicBezTo>
                    <a:pt x="210723" y="1711868"/>
                    <a:pt x="243675" y="1687155"/>
                    <a:pt x="280745" y="1660382"/>
                  </a:cubicBezTo>
                  <a:cubicBezTo>
                    <a:pt x="317815" y="1633609"/>
                    <a:pt x="379600" y="1606835"/>
                    <a:pt x="404313" y="1573884"/>
                  </a:cubicBezTo>
                  <a:cubicBezTo>
                    <a:pt x="429026" y="1540933"/>
                    <a:pt x="435204" y="1503863"/>
                    <a:pt x="429026" y="1462674"/>
                  </a:cubicBezTo>
                  <a:cubicBezTo>
                    <a:pt x="422848" y="1421485"/>
                    <a:pt x="385777" y="1372057"/>
                    <a:pt x="367242" y="1326749"/>
                  </a:cubicBezTo>
                  <a:cubicBezTo>
                    <a:pt x="348707" y="1281441"/>
                    <a:pt x="332231" y="1234074"/>
                    <a:pt x="317815" y="1190825"/>
                  </a:cubicBezTo>
                  <a:cubicBezTo>
                    <a:pt x="303399" y="1147576"/>
                    <a:pt x="291042" y="1110506"/>
                    <a:pt x="280745" y="1067257"/>
                  </a:cubicBezTo>
                  <a:cubicBezTo>
                    <a:pt x="270448" y="1024008"/>
                    <a:pt x="260151" y="993117"/>
                    <a:pt x="256032" y="931333"/>
                  </a:cubicBezTo>
                  <a:cubicBezTo>
                    <a:pt x="251913" y="869549"/>
                    <a:pt x="251913" y="752160"/>
                    <a:pt x="256032" y="696555"/>
                  </a:cubicBezTo>
                  <a:cubicBezTo>
                    <a:pt x="260151" y="640950"/>
                    <a:pt x="260150" y="634771"/>
                    <a:pt x="280745" y="597701"/>
                  </a:cubicBezTo>
                  <a:cubicBezTo>
                    <a:pt x="301339" y="560631"/>
                    <a:pt x="336350" y="509144"/>
                    <a:pt x="379599" y="474133"/>
                  </a:cubicBezTo>
                  <a:cubicBezTo>
                    <a:pt x="422848" y="439122"/>
                    <a:pt x="480513" y="418528"/>
                    <a:pt x="540237" y="387636"/>
                  </a:cubicBezTo>
                  <a:cubicBezTo>
                    <a:pt x="599961" y="356744"/>
                    <a:pt x="680280" y="319674"/>
                    <a:pt x="737945" y="288782"/>
                  </a:cubicBezTo>
                  <a:cubicBezTo>
                    <a:pt x="795610" y="257890"/>
                    <a:pt x="836799" y="239354"/>
                    <a:pt x="886226" y="202284"/>
                  </a:cubicBezTo>
                  <a:cubicBezTo>
                    <a:pt x="935653" y="165214"/>
                    <a:pt x="987139" y="99311"/>
                    <a:pt x="1034507" y="66360"/>
                  </a:cubicBezTo>
                  <a:cubicBezTo>
                    <a:pt x="1081875" y="33409"/>
                    <a:pt x="1129243" y="14873"/>
                    <a:pt x="1170432" y="4576"/>
                  </a:cubicBezTo>
                  <a:cubicBezTo>
                    <a:pt x="1211621" y="-5721"/>
                    <a:pt x="1281642" y="4576"/>
                    <a:pt x="1281642" y="4576"/>
                  </a:cubicBezTo>
                  <a:cubicBezTo>
                    <a:pt x="1324891" y="4576"/>
                    <a:pt x="1374319" y="-3662"/>
                    <a:pt x="1429924" y="4576"/>
                  </a:cubicBezTo>
                  <a:cubicBezTo>
                    <a:pt x="1485529" y="12814"/>
                    <a:pt x="1615275" y="54003"/>
                    <a:pt x="1615275" y="54003"/>
                  </a:cubicBezTo>
                  <a:cubicBezTo>
                    <a:pt x="1668821" y="68419"/>
                    <a:pt x="1703832" y="84896"/>
                    <a:pt x="1751199" y="91074"/>
                  </a:cubicBezTo>
                  <a:cubicBezTo>
                    <a:pt x="1798566" y="97252"/>
                    <a:pt x="1849023" y="94163"/>
                    <a:pt x="1899480" y="91074"/>
                  </a:cubicBezTo>
                </a:path>
              </a:pathLst>
            </a:custGeom>
            <a:solidFill>
              <a:srgbClr val="FF0000">
                <a:alpha val="50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Dikdörtgen 27"/>
            <p:cNvSpPr/>
            <p:nvPr/>
          </p:nvSpPr>
          <p:spPr>
            <a:xfrm>
              <a:off x="13080589" y="3631488"/>
              <a:ext cx="1719386" cy="1079395"/>
            </a:xfrm>
            <a:prstGeom prst="rect">
              <a:avLst/>
            </a:prstGeom>
          </p:spPr>
          <p:txBody>
            <a:bodyPr wrap="none">
              <a:spAutoFit/>
            </a:bodyPr>
            <a:lstStyle/>
            <a:p>
              <a:pPr algn="ctr"/>
              <a:r>
                <a:rPr lang="tr-TR" sz="1200" b="1" dirty="0">
                  <a:solidFill>
                    <a:schemeClr val="bg1"/>
                  </a:solidFill>
                </a:rPr>
                <a:t>Büyük</a:t>
              </a:r>
            </a:p>
            <a:p>
              <a:pPr algn="ctr"/>
              <a:r>
                <a:rPr lang="tr-TR" sz="1200" b="1" dirty="0">
                  <a:solidFill>
                    <a:schemeClr val="bg1"/>
                  </a:solidFill>
                </a:rPr>
                <a:t>Okyanus</a:t>
              </a:r>
              <a:endParaRPr lang="tr-TR" sz="1200" dirty="0">
                <a:solidFill>
                  <a:schemeClr val="bg1"/>
                </a:solidFill>
              </a:endParaRPr>
            </a:p>
          </p:txBody>
        </p:sp>
        <p:sp>
          <p:nvSpPr>
            <p:cNvPr id="3" name="Dikdörtgen 2"/>
            <p:cNvSpPr/>
            <p:nvPr/>
          </p:nvSpPr>
          <p:spPr>
            <a:xfrm>
              <a:off x="649595" y="4730738"/>
              <a:ext cx="2735064" cy="647637"/>
            </a:xfrm>
            <a:prstGeom prst="rect">
              <a:avLst/>
            </a:prstGeom>
          </p:spPr>
          <p:txBody>
            <a:bodyPr wrap="none">
              <a:spAutoFit/>
            </a:bodyPr>
            <a:lstStyle/>
            <a:p>
              <a:r>
                <a:rPr lang="tr-TR" sz="1200" b="1" dirty="0">
                  <a:solidFill>
                    <a:schemeClr val="bg1"/>
                  </a:solidFill>
                </a:rPr>
                <a:t>Büyük Okyanus</a:t>
              </a:r>
              <a:endParaRPr lang="tr-TR" sz="1200" dirty="0">
                <a:solidFill>
                  <a:schemeClr val="bg1"/>
                </a:solidFill>
              </a:endParaRPr>
            </a:p>
          </p:txBody>
        </p:sp>
      </p:grpSp>
      <p:sp>
        <p:nvSpPr>
          <p:cNvPr id="26" name="Oval 25"/>
          <p:cNvSpPr/>
          <p:nvPr/>
        </p:nvSpPr>
        <p:spPr>
          <a:xfrm>
            <a:off x="12546932" y="1519173"/>
            <a:ext cx="663018" cy="358189"/>
          </a:xfrm>
          <a:prstGeom prst="ellipse">
            <a:avLst/>
          </a:prstGeom>
          <a:solidFill>
            <a:srgbClr val="FF0000">
              <a:alpha val="4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Metin kutusu 11">
            <a:extLst>
              <a:ext uri="{FF2B5EF4-FFF2-40B4-BE49-F238E27FC236}">
                <a16:creationId xmlns:a16="http://schemas.microsoft.com/office/drawing/2014/main" id="{1DD88C5E-FB62-4E27-B9AC-B8979F23456F}"/>
              </a:ext>
            </a:extLst>
          </p:cNvPr>
          <p:cNvSpPr txBox="1"/>
          <p:nvPr/>
        </p:nvSpPr>
        <p:spPr>
          <a:xfrm>
            <a:off x="10938759" y="3740367"/>
            <a:ext cx="4358016" cy="246221"/>
          </a:xfrm>
          <a:prstGeom prst="rect">
            <a:avLst/>
          </a:prstGeom>
          <a:noFill/>
        </p:spPr>
        <p:txBody>
          <a:bodyPr wrap="square">
            <a:spAutoFit/>
          </a:bodyPr>
          <a:lstStyle/>
          <a:p>
            <a:r>
              <a:rPr lang="tr-TR" sz="1000" dirty="0"/>
              <a:t>Kaynak: http://sci.sdsu.edu/how_volcanoes_work/Thumblinks/plates_page.html</a:t>
            </a:r>
          </a:p>
        </p:txBody>
      </p:sp>
      <p:sp>
        <p:nvSpPr>
          <p:cNvPr id="43" name="Serbest Form: Şekil 42">
            <a:extLst>
              <a:ext uri="{FF2B5EF4-FFF2-40B4-BE49-F238E27FC236}">
                <a16:creationId xmlns:a16="http://schemas.microsoft.com/office/drawing/2014/main" id="{23869D94-FFA1-46C5-60AD-B24D1ABCE81B}"/>
              </a:ext>
            </a:extLst>
          </p:cNvPr>
          <p:cNvSpPr/>
          <p:nvPr/>
        </p:nvSpPr>
        <p:spPr>
          <a:xfrm>
            <a:off x="2863062" y="1749488"/>
            <a:ext cx="7436858" cy="6715566"/>
          </a:xfrm>
          <a:custGeom>
            <a:avLst/>
            <a:gdLst>
              <a:gd name="connsiteX0" fmla="*/ 1825052 w 7436858"/>
              <a:gd name="connsiteY0" fmla="*/ 3969141 h 6715566"/>
              <a:gd name="connsiteX1" fmla="*/ 1549281 w 7436858"/>
              <a:gd name="connsiteY1" fmla="*/ 3838512 h 6715566"/>
              <a:gd name="connsiteX2" fmla="*/ 1375109 w 7436858"/>
              <a:gd name="connsiteY2" fmla="*/ 3823998 h 6715566"/>
              <a:gd name="connsiteX3" fmla="*/ 1229967 w 7436858"/>
              <a:gd name="connsiteY3" fmla="*/ 3823998 h 6715566"/>
              <a:gd name="connsiteX4" fmla="*/ 1113852 w 7436858"/>
              <a:gd name="connsiteY4" fmla="*/ 3722398 h 6715566"/>
              <a:gd name="connsiteX5" fmla="*/ 968709 w 7436858"/>
              <a:gd name="connsiteY5" fmla="*/ 3678855 h 6715566"/>
              <a:gd name="connsiteX6" fmla="*/ 823567 w 7436858"/>
              <a:gd name="connsiteY6" fmla="*/ 3649826 h 6715566"/>
              <a:gd name="connsiteX7" fmla="*/ 649395 w 7436858"/>
              <a:gd name="connsiteY7" fmla="*/ 3635312 h 6715566"/>
              <a:gd name="connsiteX8" fmla="*/ 475224 w 7436858"/>
              <a:gd name="connsiteY8" fmla="*/ 3533712 h 6715566"/>
              <a:gd name="connsiteX9" fmla="*/ 286538 w 7436858"/>
              <a:gd name="connsiteY9" fmla="*/ 3446626 h 6715566"/>
              <a:gd name="connsiteX10" fmla="*/ 112367 w 7436858"/>
              <a:gd name="connsiteY10" fmla="*/ 3359541 h 6715566"/>
              <a:gd name="connsiteX11" fmla="*/ 25281 w 7436858"/>
              <a:gd name="connsiteY11" fmla="*/ 3286969 h 6715566"/>
              <a:gd name="connsiteX12" fmla="*/ 10767 w 7436858"/>
              <a:gd name="connsiteY12" fmla="*/ 3098283 h 6715566"/>
              <a:gd name="connsiteX13" fmla="*/ 170424 w 7436858"/>
              <a:gd name="connsiteY13" fmla="*/ 2967655 h 6715566"/>
              <a:gd name="connsiteX14" fmla="*/ 301052 w 7436858"/>
              <a:gd name="connsiteY14" fmla="*/ 2837026 h 6715566"/>
              <a:gd name="connsiteX15" fmla="*/ 446195 w 7436858"/>
              <a:gd name="connsiteY15" fmla="*/ 2807998 h 6715566"/>
              <a:gd name="connsiteX16" fmla="*/ 547795 w 7436858"/>
              <a:gd name="connsiteY16" fmla="*/ 2735426 h 6715566"/>
              <a:gd name="connsiteX17" fmla="*/ 634881 w 7436858"/>
              <a:gd name="connsiteY17" fmla="*/ 2590283 h 6715566"/>
              <a:gd name="connsiteX18" fmla="*/ 663909 w 7436858"/>
              <a:gd name="connsiteY18" fmla="*/ 2445141 h 6715566"/>
              <a:gd name="connsiteX19" fmla="*/ 620367 w 7436858"/>
              <a:gd name="connsiteY19" fmla="*/ 2314512 h 6715566"/>
              <a:gd name="connsiteX20" fmla="*/ 562309 w 7436858"/>
              <a:gd name="connsiteY20" fmla="*/ 2256455 h 6715566"/>
              <a:gd name="connsiteX21" fmla="*/ 504252 w 7436858"/>
              <a:gd name="connsiteY21" fmla="*/ 2111312 h 6715566"/>
              <a:gd name="connsiteX22" fmla="*/ 460709 w 7436858"/>
              <a:gd name="connsiteY22" fmla="*/ 1980683 h 6715566"/>
              <a:gd name="connsiteX23" fmla="*/ 431681 w 7436858"/>
              <a:gd name="connsiteY23" fmla="*/ 1864569 h 6715566"/>
              <a:gd name="connsiteX24" fmla="*/ 417167 w 7436858"/>
              <a:gd name="connsiteY24" fmla="*/ 1748455 h 6715566"/>
              <a:gd name="connsiteX25" fmla="*/ 417167 w 7436858"/>
              <a:gd name="connsiteY25" fmla="*/ 1559769 h 6715566"/>
              <a:gd name="connsiteX26" fmla="*/ 446195 w 7436858"/>
              <a:gd name="connsiteY26" fmla="*/ 1414626 h 6715566"/>
              <a:gd name="connsiteX27" fmla="*/ 504252 w 7436858"/>
              <a:gd name="connsiteY27" fmla="*/ 1298512 h 6715566"/>
              <a:gd name="connsiteX28" fmla="*/ 576824 w 7436858"/>
              <a:gd name="connsiteY28" fmla="*/ 1196912 h 6715566"/>
              <a:gd name="connsiteX29" fmla="*/ 750995 w 7436858"/>
              <a:gd name="connsiteY29" fmla="*/ 1051769 h 6715566"/>
              <a:gd name="connsiteX30" fmla="*/ 867109 w 7436858"/>
              <a:gd name="connsiteY30" fmla="*/ 950169 h 6715566"/>
              <a:gd name="connsiteX31" fmla="*/ 983224 w 7436858"/>
              <a:gd name="connsiteY31" fmla="*/ 848569 h 6715566"/>
              <a:gd name="connsiteX32" fmla="*/ 1113852 w 7436858"/>
              <a:gd name="connsiteY32" fmla="*/ 688912 h 6715566"/>
              <a:gd name="connsiteX33" fmla="*/ 1215452 w 7436858"/>
              <a:gd name="connsiteY33" fmla="*/ 558283 h 6715566"/>
              <a:gd name="connsiteX34" fmla="*/ 1288024 w 7436858"/>
              <a:gd name="connsiteY34" fmla="*/ 442169 h 6715566"/>
              <a:gd name="connsiteX35" fmla="*/ 1375109 w 7436858"/>
              <a:gd name="connsiteY35" fmla="*/ 311541 h 6715566"/>
              <a:gd name="connsiteX36" fmla="*/ 1447681 w 7436858"/>
              <a:gd name="connsiteY36" fmla="*/ 282512 h 6715566"/>
              <a:gd name="connsiteX37" fmla="*/ 1520252 w 7436858"/>
              <a:gd name="connsiteY37" fmla="*/ 398626 h 6715566"/>
              <a:gd name="connsiteX38" fmla="*/ 1665395 w 7436858"/>
              <a:gd name="connsiteY38" fmla="*/ 514741 h 6715566"/>
              <a:gd name="connsiteX39" fmla="*/ 1796024 w 7436858"/>
              <a:gd name="connsiteY39" fmla="*/ 572798 h 6715566"/>
              <a:gd name="connsiteX40" fmla="*/ 1955681 w 7436858"/>
              <a:gd name="connsiteY40" fmla="*/ 616341 h 6715566"/>
              <a:gd name="connsiteX41" fmla="*/ 2173395 w 7436858"/>
              <a:gd name="connsiteY41" fmla="*/ 630855 h 6715566"/>
              <a:gd name="connsiteX42" fmla="*/ 2492709 w 7436858"/>
              <a:gd name="connsiteY42" fmla="*/ 587312 h 6715566"/>
              <a:gd name="connsiteX43" fmla="*/ 2782995 w 7436858"/>
              <a:gd name="connsiteY43" fmla="*/ 500226 h 6715566"/>
              <a:gd name="connsiteX44" fmla="*/ 3058767 w 7436858"/>
              <a:gd name="connsiteY44" fmla="*/ 427655 h 6715566"/>
              <a:gd name="connsiteX45" fmla="*/ 3305509 w 7436858"/>
              <a:gd name="connsiteY45" fmla="*/ 326055 h 6715566"/>
              <a:gd name="connsiteX46" fmla="*/ 3523224 w 7436858"/>
              <a:gd name="connsiteY46" fmla="*/ 151883 h 6715566"/>
              <a:gd name="connsiteX47" fmla="*/ 3668367 w 7436858"/>
              <a:gd name="connsiteY47" fmla="*/ 79312 h 6715566"/>
              <a:gd name="connsiteX48" fmla="*/ 3798995 w 7436858"/>
              <a:gd name="connsiteY48" fmla="*/ 6741 h 6715566"/>
              <a:gd name="connsiteX49" fmla="*/ 3958652 w 7436858"/>
              <a:gd name="connsiteY49" fmla="*/ 21255 h 6715566"/>
              <a:gd name="connsiteX50" fmla="*/ 4190881 w 7436858"/>
              <a:gd name="connsiteY50" fmla="*/ 166398 h 6715566"/>
              <a:gd name="connsiteX51" fmla="*/ 4350538 w 7436858"/>
              <a:gd name="connsiteY51" fmla="*/ 355083 h 6715566"/>
              <a:gd name="connsiteX52" fmla="*/ 4481167 w 7436858"/>
              <a:gd name="connsiteY52" fmla="*/ 514741 h 6715566"/>
              <a:gd name="connsiteX53" fmla="*/ 4597281 w 7436858"/>
              <a:gd name="connsiteY53" fmla="*/ 659883 h 6715566"/>
              <a:gd name="connsiteX54" fmla="*/ 4684367 w 7436858"/>
              <a:gd name="connsiteY54" fmla="*/ 819541 h 6715566"/>
              <a:gd name="connsiteX55" fmla="*/ 4742424 w 7436858"/>
              <a:gd name="connsiteY55" fmla="*/ 1008226 h 6715566"/>
              <a:gd name="connsiteX56" fmla="*/ 4785967 w 7436858"/>
              <a:gd name="connsiteY56" fmla="*/ 1240455 h 6715566"/>
              <a:gd name="connsiteX57" fmla="*/ 4814995 w 7436858"/>
              <a:gd name="connsiteY57" fmla="*/ 1458169 h 6715566"/>
              <a:gd name="connsiteX58" fmla="*/ 4858538 w 7436858"/>
              <a:gd name="connsiteY58" fmla="*/ 1603312 h 6715566"/>
              <a:gd name="connsiteX59" fmla="*/ 4931109 w 7436858"/>
              <a:gd name="connsiteY59" fmla="*/ 1748455 h 6715566"/>
              <a:gd name="connsiteX60" fmla="*/ 5076252 w 7436858"/>
              <a:gd name="connsiteY60" fmla="*/ 1908112 h 6715566"/>
              <a:gd name="connsiteX61" fmla="*/ 5235909 w 7436858"/>
              <a:gd name="connsiteY61" fmla="*/ 2067769 h 6715566"/>
              <a:gd name="connsiteX62" fmla="*/ 5381052 w 7436858"/>
              <a:gd name="connsiteY62" fmla="*/ 2299998 h 6715566"/>
              <a:gd name="connsiteX63" fmla="*/ 5468138 w 7436858"/>
              <a:gd name="connsiteY63" fmla="*/ 2445141 h 6715566"/>
              <a:gd name="connsiteX64" fmla="*/ 5627795 w 7436858"/>
              <a:gd name="connsiteY64" fmla="*/ 2517712 h 6715566"/>
              <a:gd name="connsiteX65" fmla="*/ 5976138 w 7436858"/>
              <a:gd name="connsiteY65" fmla="*/ 2648341 h 6715566"/>
              <a:gd name="connsiteX66" fmla="*/ 6222881 w 7436858"/>
              <a:gd name="connsiteY66" fmla="*/ 2735426 h 6715566"/>
              <a:gd name="connsiteX67" fmla="*/ 6426081 w 7436858"/>
              <a:gd name="connsiteY67" fmla="*/ 2851541 h 6715566"/>
              <a:gd name="connsiteX68" fmla="*/ 6672824 w 7436858"/>
              <a:gd name="connsiteY68" fmla="*/ 2982169 h 6715566"/>
              <a:gd name="connsiteX69" fmla="*/ 6817967 w 7436858"/>
              <a:gd name="connsiteY69" fmla="*/ 3098283 h 6715566"/>
              <a:gd name="connsiteX70" fmla="*/ 6861509 w 7436858"/>
              <a:gd name="connsiteY70" fmla="*/ 3243426 h 6715566"/>
              <a:gd name="connsiteX71" fmla="*/ 6803452 w 7436858"/>
              <a:gd name="connsiteY71" fmla="*/ 3388569 h 6715566"/>
              <a:gd name="connsiteX72" fmla="*/ 6730881 w 7436858"/>
              <a:gd name="connsiteY72" fmla="*/ 3533712 h 6715566"/>
              <a:gd name="connsiteX73" fmla="*/ 6730881 w 7436858"/>
              <a:gd name="connsiteY73" fmla="*/ 3722398 h 6715566"/>
              <a:gd name="connsiteX74" fmla="*/ 6759909 w 7436858"/>
              <a:gd name="connsiteY74" fmla="*/ 3823998 h 6715566"/>
              <a:gd name="connsiteX75" fmla="*/ 6934081 w 7436858"/>
              <a:gd name="connsiteY75" fmla="*/ 3983655 h 6715566"/>
              <a:gd name="connsiteX76" fmla="*/ 7064709 w 7436858"/>
              <a:gd name="connsiteY76" fmla="*/ 4070741 h 6715566"/>
              <a:gd name="connsiteX77" fmla="*/ 7137281 w 7436858"/>
              <a:gd name="connsiteY77" fmla="*/ 4201369 h 6715566"/>
              <a:gd name="connsiteX78" fmla="*/ 7180824 w 7436858"/>
              <a:gd name="connsiteY78" fmla="*/ 4317483 h 6715566"/>
              <a:gd name="connsiteX79" fmla="*/ 7180824 w 7436858"/>
              <a:gd name="connsiteY79" fmla="*/ 4549712 h 6715566"/>
              <a:gd name="connsiteX80" fmla="*/ 7180824 w 7436858"/>
              <a:gd name="connsiteY80" fmla="*/ 4752912 h 6715566"/>
              <a:gd name="connsiteX81" fmla="*/ 7180824 w 7436858"/>
              <a:gd name="connsiteY81" fmla="*/ 4912569 h 6715566"/>
              <a:gd name="connsiteX82" fmla="*/ 7137281 w 7436858"/>
              <a:gd name="connsiteY82" fmla="*/ 5115769 h 6715566"/>
              <a:gd name="connsiteX83" fmla="*/ 7108252 w 7436858"/>
              <a:gd name="connsiteY83" fmla="*/ 5260912 h 6715566"/>
              <a:gd name="connsiteX84" fmla="*/ 7079224 w 7436858"/>
              <a:gd name="connsiteY84" fmla="*/ 5435083 h 6715566"/>
              <a:gd name="connsiteX85" fmla="*/ 7021167 w 7436858"/>
              <a:gd name="connsiteY85" fmla="*/ 5638283 h 6715566"/>
              <a:gd name="connsiteX86" fmla="*/ 7006652 w 7436858"/>
              <a:gd name="connsiteY86" fmla="*/ 5826969 h 6715566"/>
              <a:gd name="connsiteX87" fmla="*/ 7006652 w 7436858"/>
              <a:gd name="connsiteY87" fmla="*/ 6102741 h 6715566"/>
              <a:gd name="connsiteX88" fmla="*/ 7006652 w 7436858"/>
              <a:gd name="connsiteY88" fmla="*/ 6189826 h 6715566"/>
              <a:gd name="connsiteX89" fmla="*/ 7006652 w 7436858"/>
              <a:gd name="connsiteY89" fmla="*/ 6320455 h 6715566"/>
              <a:gd name="connsiteX90" fmla="*/ 7151795 w 7436858"/>
              <a:gd name="connsiteY90" fmla="*/ 6494626 h 6715566"/>
              <a:gd name="connsiteX91" fmla="*/ 7427567 w 7436858"/>
              <a:gd name="connsiteY91" fmla="*/ 6610741 h 6715566"/>
              <a:gd name="connsiteX92" fmla="*/ 7340481 w 7436858"/>
              <a:gd name="connsiteY92" fmla="*/ 6668798 h 6715566"/>
              <a:gd name="connsiteX93" fmla="*/ 7035681 w 7436858"/>
              <a:gd name="connsiteY93" fmla="*/ 6668798 h 6715566"/>
              <a:gd name="connsiteX94" fmla="*/ 6861509 w 7436858"/>
              <a:gd name="connsiteY94" fmla="*/ 6683312 h 6715566"/>
              <a:gd name="connsiteX95" fmla="*/ 6629281 w 7436858"/>
              <a:gd name="connsiteY95" fmla="*/ 6683312 h 6715566"/>
              <a:gd name="connsiteX96" fmla="*/ 6309967 w 7436858"/>
              <a:gd name="connsiteY96" fmla="*/ 6683312 h 6715566"/>
              <a:gd name="connsiteX97" fmla="*/ 5961624 w 7436858"/>
              <a:gd name="connsiteY97" fmla="*/ 6639769 h 6715566"/>
              <a:gd name="connsiteX98" fmla="*/ 5482652 w 7436858"/>
              <a:gd name="connsiteY98" fmla="*/ 6596226 h 6715566"/>
              <a:gd name="connsiteX99" fmla="*/ 5163338 w 7436858"/>
              <a:gd name="connsiteY99" fmla="*/ 6596226 h 6715566"/>
              <a:gd name="connsiteX100" fmla="*/ 4742424 w 7436858"/>
              <a:gd name="connsiteY100" fmla="*/ 6610741 h 6715566"/>
              <a:gd name="connsiteX101" fmla="*/ 4365052 w 7436858"/>
              <a:gd name="connsiteY101" fmla="*/ 6581712 h 6715566"/>
              <a:gd name="connsiteX102" fmla="*/ 3871567 w 7436858"/>
              <a:gd name="connsiteY102" fmla="*/ 6567198 h 6715566"/>
              <a:gd name="connsiteX103" fmla="*/ 3363567 w 7436858"/>
              <a:gd name="connsiteY103" fmla="*/ 6567198 h 6715566"/>
              <a:gd name="connsiteX104" fmla="*/ 2899109 w 7436858"/>
              <a:gd name="connsiteY104" fmla="*/ 6581712 h 6715566"/>
              <a:gd name="connsiteX105" fmla="*/ 2536252 w 7436858"/>
              <a:gd name="connsiteY105" fmla="*/ 6668798 h 6715566"/>
              <a:gd name="connsiteX106" fmla="*/ 2187909 w 7436858"/>
              <a:gd name="connsiteY106" fmla="*/ 6712341 h 6715566"/>
              <a:gd name="connsiteX107" fmla="*/ 1839567 w 7436858"/>
              <a:gd name="connsiteY107" fmla="*/ 6712341 h 6715566"/>
              <a:gd name="connsiteX108" fmla="*/ 1534767 w 7436858"/>
              <a:gd name="connsiteY108" fmla="*/ 6712341 h 6715566"/>
              <a:gd name="connsiteX109" fmla="*/ 1288024 w 7436858"/>
              <a:gd name="connsiteY109" fmla="*/ 6697826 h 6715566"/>
              <a:gd name="connsiteX110" fmla="*/ 1288024 w 7436858"/>
              <a:gd name="connsiteY110" fmla="*/ 6697826 h 6715566"/>
              <a:gd name="connsiteX111" fmla="*/ 1215452 w 7436858"/>
              <a:gd name="connsiteY111" fmla="*/ 6480112 h 6715566"/>
              <a:gd name="connsiteX112" fmla="*/ 1215452 w 7436858"/>
              <a:gd name="connsiteY112" fmla="*/ 6436569 h 6715566"/>
              <a:gd name="connsiteX113" fmla="*/ 1244481 w 7436858"/>
              <a:gd name="connsiteY113" fmla="*/ 6334969 h 6715566"/>
              <a:gd name="connsiteX114" fmla="*/ 1375109 w 7436858"/>
              <a:gd name="connsiteY114" fmla="*/ 6102741 h 6715566"/>
              <a:gd name="connsiteX115" fmla="*/ 1534767 w 7436858"/>
              <a:gd name="connsiteY115" fmla="*/ 5885026 h 6715566"/>
              <a:gd name="connsiteX116" fmla="*/ 1679909 w 7436858"/>
              <a:gd name="connsiteY116" fmla="*/ 5696341 h 6715566"/>
              <a:gd name="connsiteX117" fmla="*/ 1897624 w 7436858"/>
              <a:gd name="connsiteY117" fmla="*/ 5522169 h 6715566"/>
              <a:gd name="connsiteX118" fmla="*/ 2071795 w 7436858"/>
              <a:gd name="connsiteY118" fmla="*/ 5347998 h 6715566"/>
              <a:gd name="connsiteX119" fmla="*/ 2187909 w 7436858"/>
              <a:gd name="connsiteY119" fmla="*/ 5159312 h 6715566"/>
              <a:gd name="connsiteX120" fmla="*/ 2289509 w 7436858"/>
              <a:gd name="connsiteY120" fmla="*/ 4941598 h 6715566"/>
              <a:gd name="connsiteX121" fmla="*/ 2391109 w 7436858"/>
              <a:gd name="connsiteY121" fmla="*/ 4694855 h 6715566"/>
              <a:gd name="connsiteX122" fmla="*/ 2405624 w 7436858"/>
              <a:gd name="connsiteY122" fmla="*/ 4535198 h 6715566"/>
              <a:gd name="connsiteX123" fmla="*/ 2449167 w 7436858"/>
              <a:gd name="connsiteY123" fmla="*/ 4346512 h 6715566"/>
              <a:gd name="connsiteX124" fmla="*/ 2492709 w 7436858"/>
              <a:gd name="connsiteY124" fmla="*/ 4143312 h 6715566"/>
              <a:gd name="connsiteX125" fmla="*/ 2449167 w 7436858"/>
              <a:gd name="connsiteY125" fmla="*/ 4012683 h 6715566"/>
              <a:gd name="connsiteX126" fmla="*/ 2260481 w 7436858"/>
              <a:gd name="connsiteY126" fmla="*/ 3983655 h 6715566"/>
              <a:gd name="connsiteX127" fmla="*/ 2057281 w 7436858"/>
              <a:gd name="connsiteY127" fmla="*/ 3954626 h 6715566"/>
              <a:gd name="connsiteX128" fmla="*/ 1926652 w 7436858"/>
              <a:gd name="connsiteY128" fmla="*/ 3940112 h 6715566"/>
              <a:gd name="connsiteX129" fmla="*/ 1825052 w 7436858"/>
              <a:gd name="connsiteY129" fmla="*/ 3969141 h 671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7436858" h="6715566">
                <a:moveTo>
                  <a:pt x="1825052" y="3969141"/>
                </a:moveTo>
                <a:cubicBezTo>
                  <a:pt x="1762157" y="3952208"/>
                  <a:pt x="1624271" y="3862702"/>
                  <a:pt x="1549281" y="3838512"/>
                </a:cubicBezTo>
                <a:cubicBezTo>
                  <a:pt x="1474291" y="3814322"/>
                  <a:pt x="1428328" y="3826417"/>
                  <a:pt x="1375109" y="3823998"/>
                </a:cubicBezTo>
                <a:cubicBezTo>
                  <a:pt x="1321890" y="3821579"/>
                  <a:pt x="1273510" y="3840931"/>
                  <a:pt x="1229967" y="3823998"/>
                </a:cubicBezTo>
                <a:cubicBezTo>
                  <a:pt x="1186424" y="3807065"/>
                  <a:pt x="1157395" y="3746588"/>
                  <a:pt x="1113852" y="3722398"/>
                </a:cubicBezTo>
                <a:cubicBezTo>
                  <a:pt x="1070309" y="3698208"/>
                  <a:pt x="1017090" y="3690950"/>
                  <a:pt x="968709" y="3678855"/>
                </a:cubicBezTo>
                <a:cubicBezTo>
                  <a:pt x="920328" y="3666760"/>
                  <a:pt x="876786" y="3657083"/>
                  <a:pt x="823567" y="3649826"/>
                </a:cubicBezTo>
                <a:cubicBezTo>
                  <a:pt x="770348" y="3642569"/>
                  <a:pt x="707452" y="3654664"/>
                  <a:pt x="649395" y="3635312"/>
                </a:cubicBezTo>
                <a:cubicBezTo>
                  <a:pt x="591338" y="3615960"/>
                  <a:pt x="535700" y="3565160"/>
                  <a:pt x="475224" y="3533712"/>
                </a:cubicBezTo>
                <a:cubicBezTo>
                  <a:pt x="414748" y="3502264"/>
                  <a:pt x="347014" y="3475654"/>
                  <a:pt x="286538" y="3446626"/>
                </a:cubicBezTo>
                <a:cubicBezTo>
                  <a:pt x="226062" y="3417598"/>
                  <a:pt x="155910" y="3386150"/>
                  <a:pt x="112367" y="3359541"/>
                </a:cubicBezTo>
                <a:cubicBezTo>
                  <a:pt x="68824" y="3332931"/>
                  <a:pt x="42214" y="3330512"/>
                  <a:pt x="25281" y="3286969"/>
                </a:cubicBezTo>
                <a:cubicBezTo>
                  <a:pt x="8348" y="3243426"/>
                  <a:pt x="-13423" y="3151502"/>
                  <a:pt x="10767" y="3098283"/>
                </a:cubicBezTo>
                <a:cubicBezTo>
                  <a:pt x="34957" y="3045064"/>
                  <a:pt x="122043" y="3011198"/>
                  <a:pt x="170424" y="2967655"/>
                </a:cubicBezTo>
                <a:cubicBezTo>
                  <a:pt x="218805" y="2924112"/>
                  <a:pt x="255090" y="2863635"/>
                  <a:pt x="301052" y="2837026"/>
                </a:cubicBezTo>
                <a:cubicBezTo>
                  <a:pt x="347014" y="2810416"/>
                  <a:pt x="405071" y="2824931"/>
                  <a:pt x="446195" y="2807998"/>
                </a:cubicBezTo>
                <a:cubicBezTo>
                  <a:pt x="487319" y="2791065"/>
                  <a:pt x="516347" y="2771712"/>
                  <a:pt x="547795" y="2735426"/>
                </a:cubicBezTo>
                <a:cubicBezTo>
                  <a:pt x="579243" y="2699140"/>
                  <a:pt x="615529" y="2638664"/>
                  <a:pt x="634881" y="2590283"/>
                </a:cubicBezTo>
                <a:cubicBezTo>
                  <a:pt x="654233" y="2541902"/>
                  <a:pt x="666328" y="2491103"/>
                  <a:pt x="663909" y="2445141"/>
                </a:cubicBezTo>
                <a:cubicBezTo>
                  <a:pt x="661490" y="2399179"/>
                  <a:pt x="620367" y="2314512"/>
                  <a:pt x="620367" y="2314512"/>
                </a:cubicBezTo>
                <a:cubicBezTo>
                  <a:pt x="603434" y="2283064"/>
                  <a:pt x="581661" y="2290322"/>
                  <a:pt x="562309" y="2256455"/>
                </a:cubicBezTo>
                <a:cubicBezTo>
                  <a:pt x="542957" y="2222588"/>
                  <a:pt x="521185" y="2157274"/>
                  <a:pt x="504252" y="2111312"/>
                </a:cubicBezTo>
                <a:cubicBezTo>
                  <a:pt x="487319" y="2065350"/>
                  <a:pt x="472804" y="2021807"/>
                  <a:pt x="460709" y="1980683"/>
                </a:cubicBezTo>
                <a:cubicBezTo>
                  <a:pt x="448614" y="1939559"/>
                  <a:pt x="438938" y="1903274"/>
                  <a:pt x="431681" y="1864569"/>
                </a:cubicBezTo>
                <a:cubicBezTo>
                  <a:pt x="424424" y="1825864"/>
                  <a:pt x="419586" y="1799255"/>
                  <a:pt x="417167" y="1748455"/>
                </a:cubicBezTo>
                <a:cubicBezTo>
                  <a:pt x="414748" y="1697655"/>
                  <a:pt x="412329" y="1615407"/>
                  <a:pt x="417167" y="1559769"/>
                </a:cubicBezTo>
                <a:cubicBezTo>
                  <a:pt x="422005" y="1504131"/>
                  <a:pt x="431681" y="1458169"/>
                  <a:pt x="446195" y="1414626"/>
                </a:cubicBezTo>
                <a:cubicBezTo>
                  <a:pt x="460709" y="1371083"/>
                  <a:pt x="482481" y="1334798"/>
                  <a:pt x="504252" y="1298512"/>
                </a:cubicBezTo>
                <a:cubicBezTo>
                  <a:pt x="526023" y="1262226"/>
                  <a:pt x="535700" y="1238036"/>
                  <a:pt x="576824" y="1196912"/>
                </a:cubicBezTo>
                <a:cubicBezTo>
                  <a:pt x="617948" y="1155788"/>
                  <a:pt x="702614" y="1092893"/>
                  <a:pt x="750995" y="1051769"/>
                </a:cubicBezTo>
                <a:cubicBezTo>
                  <a:pt x="799376" y="1010645"/>
                  <a:pt x="828404" y="984036"/>
                  <a:pt x="867109" y="950169"/>
                </a:cubicBezTo>
                <a:cubicBezTo>
                  <a:pt x="905814" y="916302"/>
                  <a:pt x="942100" y="892112"/>
                  <a:pt x="983224" y="848569"/>
                </a:cubicBezTo>
                <a:cubicBezTo>
                  <a:pt x="1024348" y="805026"/>
                  <a:pt x="1075147" y="737293"/>
                  <a:pt x="1113852" y="688912"/>
                </a:cubicBezTo>
                <a:cubicBezTo>
                  <a:pt x="1152557" y="640531"/>
                  <a:pt x="1186423" y="599407"/>
                  <a:pt x="1215452" y="558283"/>
                </a:cubicBezTo>
                <a:cubicBezTo>
                  <a:pt x="1244481" y="517159"/>
                  <a:pt x="1261414" y="483293"/>
                  <a:pt x="1288024" y="442169"/>
                </a:cubicBezTo>
                <a:cubicBezTo>
                  <a:pt x="1314634" y="401045"/>
                  <a:pt x="1348500" y="338150"/>
                  <a:pt x="1375109" y="311541"/>
                </a:cubicBezTo>
                <a:cubicBezTo>
                  <a:pt x="1401718" y="284932"/>
                  <a:pt x="1423491" y="267998"/>
                  <a:pt x="1447681" y="282512"/>
                </a:cubicBezTo>
                <a:cubicBezTo>
                  <a:pt x="1471871" y="297026"/>
                  <a:pt x="1483966" y="359921"/>
                  <a:pt x="1520252" y="398626"/>
                </a:cubicBezTo>
                <a:cubicBezTo>
                  <a:pt x="1556538" y="437331"/>
                  <a:pt x="1619433" y="485712"/>
                  <a:pt x="1665395" y="514741"/>
                </a:cubicBezTo>
                <a:cubicBezTo>
                  <a:pt x="1711357" y="543770"/>
                  <a:pt x="1747643" y="555865"/>
                  <a:pt x="1796024" y="572798"/>
                </a:cubicBezTo>
                <a:cubicBezTo>
                  <a:pt x="1844405" y="589731"/>
                  <a:pt x="1892786" y="606665"/>
                  <a:pt x="1955681" y="616341"/>
                </a:cubicBezTo>
                <a:cubicBezTo>
                  <a:pt x="2018576" y="626017"/>
                  <a:pt x="2083890" y="635693"/>
                  <a:pt x="2173395" y="630855"/>
                </a:cubicBezTo>
                <a:cubicBezTo>
                  <a:pt x="2262900" y="626017"/>
                  <a:pt x="2391109" y="609083"/>
                  <a:pt x="2492709" y="587312"/>
                </a:cubicBezTo>
                <a:cubicBezTo>
                  <a:pt x="2594309" y="565540"/>
                  <a:pt x="2782995" y="500226"/>
                  <a:pt x="2782995" y="500226"/>
                </a:cubicBezTo>
                <a:cubicBezTo>
                  <a:pt x="2877338" y="473617"/>
                  <a:pt x="2971681" y="456683"/>
                  <a:pt x="3058767" y="427655"/>
                </a:cubicBezTo>
                <a:cubicBezTo>
                  <a:pt x="3145853" y="398626"/>
                  <a:pt x="3228100" y="372017"/>
                  <a:pt x="3305509" y="326055"/>
                </a:cubicBezTo>
                <a:cubicBezTo>
                  <a:pt x="3382919" y="280093"/>
                  <a:pt x="3462748" y="193007"/>
                  <a:pt x="3523224" y="151883"/>
                </a:cubicBezTo>
                <a:cubicBezTo>
                  <a:pt x="3583700" y="110759"/>
                  <a:pt x="3622405" y="103502"/>
                  <a:pt x="3668367" y="79312"/>
                </a:cubicBezTo>
                <a:cubicBezTo>
                  <a:pt x="3714329" y="55122"/>
                  <a:pt x="3750614" y="16417"/>
                  <a:pt x="3798995" y="6741"/>
                </a:cubicBezTo>
                <a:cubicBezTo>
                  <a:pt x="3847376" y="-2935"/>
                  <a:pt x="3893338" y="-5355"/>
                  <a:pt x="3958652" y="21255"/>
                </a:cubicBezTo>
                <a:cubicBezTo>
                  <a:pt x="4023966" y="47864"/>
                  <a:pt x="4125567" y="110760"/>
                  <a:pt x="4190881" y="166398"/>
                </a:cubicBezTo>
                <a:cubicBezTo>
                  <a:pt x="4256195" y="222036"/>
                  <a:pt x="4302157" y="297026"/>
                  <a:pt x="4350538" y="355083"/>
                </a:cubicBezTo>
                <a:cubicBezTo>
                  <a:pt x="4398919" y="413140"/>
                  <a:pt x="4440043" y="463941"/>
                  <a:pt x="4481167" y="514741"/>
                </a:cubicBezTo>
                <a:cubicBezTo>
                  <a:pt x="4522291" y="565541"/>
                  <a:pt x="4563414" y="609083"/>
                  <a:pt x="4597281" y="659883"/>
                </a:cubicBezTo>
                <a:cubicBezTo>
                  <a:pt x="4631148" y="710683"/>
                  <a:pt x="4660177" y="761484"/>
                  <a:pt x="4684367" y="819541"/>
                </a:cubicBezTo>
                <a:cubicBezTo>
                  <a:pt x="4708557" y="877598"/>
                  <a:pt x="4725491" y="938074"/>
                  <a:pt x="4742424" y="1008226"/>
                </a:cubicBezTo>
                <a:cubicBezTo>
                  <a:pt x="4759357" y="1078378"/>
                  <a:pt x="4773872" y="1165464"/>
                  <a:pt x="4785967" y="1240455"/>
                </a:cubicBezTo>
                <a:cubicBezTo>
                  <a:pt x="4798062" y="1315445"/>
                  <a:pt x="4802900" y="1397693"/>
                  <a:pt x="4814995" y="1458169"/>
                </a:cubicBezTo>
                <a:cubicBezTo>
                  <a:pt x="4827090" y="1518645"/>
                  <a:pt x="4839186" y="1554931"/>
                  <a:pt x="4858538" y="1603312"/>
                </a:cubicBezTo>
                <a:cubicBezTo>
                  <a:pt x="4877890" y="1651693"/>
                  <a:pt x="4894823" y="1697655"/>
                  <a:pt x="4931109" y="1748455"/>
                </a:cubicBezTo>
                <a:cubicBezTo>
                  <a:pt x="4967395" y="1799255"/>
                  <a:pt x="5025452" y="1854893"/>
                  <a:pt x="5076252" y="1908112"/>
                </a:cubicBezTo>
                <a:cubicBezTo>
                  <a:pt x="5127052" y="1961331"/>
                  <a:pt x="5185109" y="2002455"/>
                  <a:pt x="5235909" y="2067769"/>
                </a:cubicBezTo>
                <a:cubicBezTo>
                  <a:pt x="5286709" y="2133083"/>
                  <a:pt x="5342347" y="2237103"/>
                  <a:pt x="5381052" y="2299998"/>
                </a:cubicBezTo>
                <a:cubicBezTo>
                  <a:pt x="5419757" y="2362893"/>
                  <a:pt x="5427014" y="2408855"/>
                  <a:pt x="5468138" y="2445141"/>
                </a:cubicBezTo>
                <a:cubicBezTo>
                  <a:pt x="5509262" y="2481427"/>
                  <a:pt x="5543128" y="2483845"/>
                  <a:pt x="5627795" y="2517712"/>
                </a:cubicBezTo>
                <a:cubicBezTo>
                  <a:pt x="5712462" y="2551579"/>
                  <a:pt x="5876957" y="2612055"/>
                  <a:pt x="5976138" y="2648341"/>
                </a:cubicBezTo>
                <a:cubicBezTo>
                  <a:pt x="6075319" y="2684627"/>
                  <a:pt x="6147890" y="2701559"/>
                  <a:pt x="6222881" y="2735426"/>
                </a:cubicBezTo>
                <a:cubicBezTo>
                  <a:pt x="6297872" y="2769293"/>
                  <a:pt x="6351091" y="2810417"/>
                  <a:pt x="6426081" y="2851541"/>
                </a:cubicBezTo>
                <a:cubicBezTo>
                  <a:pt x="6501071" y="2892665"/>
                  <a:pt x="6607510" y="2941045"/>
                  <a:pt x="6672824" y="2982169"/>
                </a:cubicBezTo>
                <a:cubicBezTo>
                  <a:pt x="6738138" y="3023293"/>
                  <a:pt x="6786519" y="3054740"/>
                  <a:pt x="6817967" y="3098283"/>
                </a:cubicBezTo>
                <a:cubicBezTo>
                  <a:pt x="6849415" y="3141826"/>
                  <a:pt x="6863928" y="3195045"/>
                  <a:pt x="6861509" y="3243426"/>
                </a:cubicBezTo>
                <a:cubicBezTo>
                  <a:pt x="6859090" y="3291807"/>
                  <a:pt x="6825223" y="3340188"/>
                  <a:pt x="6803452" y="3388569"/>
                </a:cubicBezTo>
                <a:cubicBezTo>
                  <a:pt x="6781681" y="3436950"/>
                  <a:pt x="6742976" y="3478074"/>
                  <a:pt x="6730881" y="3533712"/>
                </a:cubicBezTo>
                <a:cubicBezTo>
                  <a:pt x="6718786" y="3589350"/>
                  <a:pt x="6726043" y="3674017"/>
                  <a:pt x="6730881" y="3722398"/>
                </a:cubicBezTo>
                <a:cubicBezTo>
                  <a:pt x="6735719" y="3770779"/>
                  <a:pt x="6726042" y="3780455"/>
                  <a:pt x="6759909" y="3823998"/>
                </a:cubicBezTo>
                <a:cubicBezTo>
                  <a:pt x="6793776" y="3867541"/>
                  <a:pt x="6883281" y="3942531"/>
                  <a:pt x="6934081" y="3983655"/>
                </a:cubicBezTo>
                <a:cubicBezTo>
                  <a:pt x="6984881" y="4024779"/>
                  <a:pt x="7030842" y="4034455"/>
                  <a:pt x="7064709" y="4070741"/>
                </a:cubicBezTo>
                <a:cubicBezTo>
                  <a:pt x="7098576" y="4107027"/>
                  <a:pt x="7117929" y="4160245"/>
                  <a:pt x="7137281" y="4201369"/>
                </a:cubicBezTo>
                <a:cubicBezTo>
                  <a:pt x="7156634" y="4242493"/>
                  <a:pt x="7173567" y="4259426"/>
                  <a:pt x="7180824" y="4317483"/>
                </a:cubicBezTo>
                <a:cubicBezTo>
                  <a:pt x="7188081" y="4375540"/>
                  <a:pt x="7180824" y="4549712"/>
                  <a:pt x="7180824" y="4549712"/>
                </a:cubicBezTo>
                <a:lnTo>
                  <a:pt x="7180824" y="4752912"/>
                </a:lnTo>
                <a:cubicBezTo>
                  <a:pt x="7180824" y="4813388"/>
                  <a:pt x="7188081" y="4852093"/>
                  <a:pt x="7180824" y="4912569"/>
                </a:cubicBezTo>
                <a:cubicBezTo>
                  <a:pt x="7173567" y="4973045"/>
                  <a:pt x="7149376" y="5057712"/>
                  <a:pt x="7137281" y="5115769"/>
                </a:cubicBezTo>
                <a:cubicBezTo>
                  <a:pt x="7125186" y="5173826"/>
                  <a:pt x="7117928" y="5207693"/>
                  <a:pt x="7108252" y="5260912"/>
                </a:cubicBezTo>
                <a:cubicBezTo>
                  <a:pt x="7098576" y="5314131"/>
                  <a:pt x="7093738" y="5372188"/>
                  <a:pt x="7079224" y="5435083"/>
                </a:cubicBezTo>
                <a:cubicBezTo>
                  <a:pt x="7064710" y="5497978"/>
                  <a:pt x="7033262" y="5572969"/>
                  <a:pt x="7021167" y="5638283"/>
                </a:cubicBezTo>
                <a:cubicBezTo>
                  <a:pt x="7009072" y="5703597"/>
                  <a:pt x="7009071" y="5749559"/>
                  <a:pt x="7006652" y="5826969"/>
                </a:cubicBezTo>
                <a:cubicBezTo>
                  <a:pt x="7004233" y="5904379"/>
                  <a:pt x="7006652" y="6102741"/>
                  <a:pt x="7006652" y="6102741"/>
                </a:cubicBezTo>
                <a:lnTo>
                  <a:pt x="7006652" y="6189826"/>
                </a:lnTo>
                <a:cubicBezTo>
                  <a:pt x="7006652" y="6226112"/>
                  <a:pt x="6982462" y="6269655"/>
                  <a:pt x="7006652" y="6320455"/>
                </a:cubicBezTo>
                <a:cubicBezTo>
                  <a:pt x="7030842" y="6371255"/>
                  <a:pt x="7081643" y="6446245"/>
                  <a:pt x="7151795" y="6494626"/>
                </a:cubicBezTo>
                <a:cubicBezTo>
                  <a:pt x="7221948" y="6543007"/>
                  <a:pt x="7396119" y="6581712"/>
                  <a:pt x="7427567" y="6610741"/>
                </a:cubicBezTo>
                <a:cubicBezTo>
                  <a:pt x="7459015" y="6639770"/>
                  <a:pt x="7405795" y="6659122"/>
                  <a:pt x="7340481" y="6668798"/>
                </a:cubicBezTo>
                <a:cubicBezTo>
                  <a:pt x="7275167" y="6678474"/>
                  <a:pt x="7115510" y="6666379"/>
                  <a:pt x="7035681" y="6668798"/>
                </a:cubicBezTo>
                <a:cubicBezTo>
                  <a:pt x="6955852" y="6671217"/>
                  <a:pt x="6929242" y="6680893"/>
                  <a:pt x="6861509" y="6683312"/>
                </a:cubicBezTo>
                <a:cubicBezTo>
                  <a:pt x="6793776" y="6685731"/>
                  <a:pt x="6629281" y="6683312"/>
                  <a:pt x="6629281" y="6683312"/>
                </a:cubicBezTo>
                <a:cubicBezTo>
                  <a:pt x="6537357" y="6683312"/>
                  <a:pt x="6421243" y="6690569"/>
                  <a:pt x="6309967" y="6683312"/>
                </a:cubicBezTo>
                <a:cubicBezTo>
                  <a:pt x="6198691" y="6676055"/>
                  <a:pt x="6099510" y="6654283"/>
                  <a:pt x="5961624" y="6639769"/>
                </a:cubicBezTo>
                <a:cubicBezTo>
                  <a:pt x="5823738" y="6625255"/>
                  <a:pt x="5615700" y="6603483"/>
                  <a:pt x="5482652" y="6596226"/>
                </a:cubicBezTo>
                <a:cubicBezTo>
                  <a:pt x="5349604" y="6588969"/>
                  <a:pt x="5286709" y="6593807"/>
                  <a:pt x="5163338" y="6596226"/>
                </a:cubicBezTo>
                <a:cubicBezTo>
                  <a:pt x="5039967" y="6598645"/>
                  <a:pt x="4875472" y="6613160"/>
                  <a:pt x="4742424" y="6610741"/>
                </a:cubicBezTo>
                <a:cubicBezTo>
                  <a:pt x="4609376" y="6608322"/>
                  <a:pt x="4510195" y="6588969"/>
                  <a:pt x="4365052" y="6581712"/>
                </a:cubicBezTo>
                <a:cubicBezTo>
                  <a:pt x="4219909" y="6574455"/>
                  <a:pt x="4038481" y="6569617"/>
                  <a:pt x="3871567" y="6567198"/>
                </a:cubicBezTo>
                <a:cubicBezTo>
                  <a:pt x="3704653" y="6564779"/>
                  <a:pt x="3363567" y="6567198"/>
                  <a:pt x="3363567" y="6567198"/>
                </a:cubicBezTo>
                <a:cubicBezTo>
                  <a:pt x="3201491" y="6569617"/>
                  <a:pt x="3036995" y="6564779"/>
                  <a:pt x="2899109" y="6581712"/>
                </a:cubicBezTo>
                <a:cubicBezTo>
                  <a:pt x="2761223" y="6598645"/>
                  <a:pt x="2654785" y="6647027"/>
                  <a:pt x="2536252" y="6668798"/>
                </a:cubicBezTo>
                <a:cubicBezTo>
                  <a:pt x="2417719" y="6690569"/>
                  <a:pt x="2304023" y="6705084"/>
                  <a:pt x="2187909" y="6712341"/>
                </a:cubicBezTo>
                <a:cubicBezTo>
                  <a:pt x="2071795" y="6719598"/>
                  <a:pt x="1839567" y="6712341"/>
                  <a:pt x="1839567" y="6712341"/>
                </a:cubicBezTo>
                <a:cubicBezTo>
                  <a:pt x="1730710" y="6712341"/>
                  <a:pt x="1626691" y="6714760"/>
                  <a:pt x="1534767" y="6712341"/>
                </a:cubicBezTo>
                <a:cubicBezTo>
                  <a:pt x="1442843" y="6709922"/>
                  <a:pt x="1288024" y="6697826"/>
                  <a:pt x="1288024" y="6697826"/>
                </a:cubicBezTo>
                <a:lnTo>
                  <a:pt x="1288024" y="6697826"/>
                </a:lnTo>
                <a:cubicBezTo>
                  <a:pt x="1275929" y="6661540"/>
                  <a:pt x="1227547" y="6523655"/>
                  <a:pt x="1215452" y="6480112"/>
                </a:cubicBezTo>
                <a:cubicBezTo>
                  <a:pt x="1203357" y="6436569"/>
                  <a:pt x="1210614" y="6460759"/>
                  <a:pt x="1215452" y="6436569"/>
                </a:cubicBezTo>
                <a:cubicBezTo>
                  <a:pt x="1220290" y="6412379"/>
                  <a:pt x="1217872" y="6390607"/>
                  <a:pt x="1244481" y="6334969"/>
                </a:cubicBezTo>
                <a:cubicBezTo>
                  <a:pt x="1271090" y="6279331"/>
                  <a:pt x="1326728" y="6177732"/>
                  <a:pt x="1375109" y="6102741"/>
                </a:cubicBezTo>
                <a:cubicBezTo>
                  <a:pt x="1423490" y="6027750"/>
                  <a:pt x="1483967" y="5952759"/>
                  <a:pt x="1534767" y="5885026"/>
                </a:cubicBezTo>
                <a:cubicBezTo>
                  <a:pt x="1585567" y="5817293"/>
                  <a:pt x="1619433" y="5756817"/>
                  <a:pt x="1679909" y="5696341"/>
                </a:cubicBezTo>
                <a:cubicBezTo>
                  <a:pt x="1740385" y="5635865"/>
                  <a:pt x="1832310" y="5580226"/>
                  <a:pt x="1897624" y="5522169"/>
                </a:cubicBezTo>
                <a:cubicBezTo>
                  <a:pt x="1962938" y="5464112"/>
                  <a:pt x="2023414" y="5408474"/>
                  <a:pt x="2071795" y="5347998"/>
                </a:cubicBezTo>
                <a:cubicBezTo>
                  <a:pt x="2120176" y="5287522"/>
                  <a:pt x="2151623" y="5227045"/>
                  <a:pt x="2187909" y="5159312"/>
                </a:cubicBezTo>
                <a:cubicBezTo>
                  <a:pt x="2224195" y="5091579"/>
                  <a:pt x="2255642" y="5019007"/>
                  <a:pt x="2289509" y="4941598"/>
                </a:cubicBezTo>
                <a:cubicBezTo>
                  <a:pt x="2323376" y="4864189"/>
                  <a:pt x="2371757" y="4762588"/>
                  <a:pt x="2391109" y="4694855"/>
                </a:cubicBezTo>
                <a:cubicBezTo>
                  <a:pt x="2410461" y="4627122"/>
                  <a:pt x="2395948" y="4593255"/>
                  <a:pt x="2405624" y="4535198"/>
                </a:cubicBezTo>
                <a:cubicBezTo>
                  <a:pt x="2415300" y="4477141"/>
                  <a:pt x="2434653" y="4411826"/>
                  <a:pt x="2449167" y="4346512"/>
                </a:cubicBezTo>
                <a:cubicBezTo>
                  <a:pt x="2463681" y="4281198"/>
                  <a:pt x="2492709" y="4198950"/>
                  <a:pt x="2492709" y="4143312"/>
                </a:cubicBezTo>
                <a:cubicBezTo>
                  <a:pt x="2492709" y="4087674"/>
                  <a:pt x="2487872" y="4039292"/>
                  <a:pt x="2449167" y="4012683"/>
                </a:cubicBezTo>
                <a:cubicBezTo>
                  <a:pt x="2410462" y="3986074"/>
                  <a:pt x="2260481" y="3983655"/>
                  <a:pt x="2260481" y="3983655"/>
                </a:cubicBezTo>
                <a:lnTo>
                  <a:pt x="2057281" y="3954626"/>
                </a:lnTo>
                <a:cubicBezTo>
                  <a:pt x="2001643" y="3947369"/>
                  <a:pt x="1965357" y="3940112"/>
                  <a:pt x="1926652" y="3940112"/>
                </a:cubicBezTo>
                <a:cubicBezTo>
                  <a:pt x="1887947" y="3940112"/>
                  <a:pt x="1887947" y="3986074"/>
                  <a:pt x="1825052" y="3969141"/>
                </a:cubicBezTo>
                <a:close/>
              </a:path>
            </a:pathLst>
          </a:custGeom>
          <a:solidFill>
            <a:srgbClr val="FF0000">
              <a:alpha val="57000"/>
            </a:srgb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4" name="Dikdörtgen 43">
            <a:extLst>
              <a:ext uri="{FF2B5EF4-FFF2-40B4-BE49-F238E27FC236}">
                <a16:creationId xmlns:a16="http://schemas.microsoft.com/office/drawing/2014/main" id="{35AAB427-B6D1-C6DF-A36A-E98D15C2DA9E}"/>
              </a:ext>
            </a:extLst>
          </p:cNvPr>
          <p:cNvSpPr/>
          <p:nvPr/>
        </p:nvSpPr>
        <p:spPr>
          <a:xfrm>
            <a:off x="5942615" y="5077737"/>
            <a:ext cx="1827039" cy="400110"/>
          </a:xfrm>
          <a:prstGeom prst="rect">
            <a:avLst/>
          </a:prstGeom>
        </p:spPr>
        <p:txBody>
          <a:bodyPr wrap="none">
            <a:spAutoFit/>
          </a:bodyPr>
          <a:lstStyle/>
          <a:p>
            <a:pPr algn="ctr"/>
            <a:r>
              <a:rPr lang="tr-TR" sz="2000" b="1" dirty="0">
                <a:solidFill>
                  <a:schemeClr val="bg1"/>
                </a:solidFill>
              </a:rPr>
              <a:t>Büyük Okyanus</a:t>
            </a:r>
            <a:endParaRPr lang="tr-TR" sz="2000" dirty="0">
              <a:solidFill>
                <a:schemeClr val="bg1"/>
              </a:solidFill>
            </a:endParaRPr>
          </a:p>
        </p:txBody>
      </p:sp>
      <p:sp>
        <p:nvSpPr>
          <p:cNvPr id="45" name="Dikdörtgen 44">
            <a:extLst>
              <a:ext uri="{FF2B5EF4-FFF2-40B4-BE49-F238E27FC236}">
                <a16:creationId xmlns:a16="http://schemas.microsoft.com/office/drawing/2014/main" id="{0613525C-0C7B-E29C-40D7-2F812A8424D6}"/>
              </a:ext>
            </a:extLst>
          </p:cNvPr>
          <p:cNvSpPr/>
          <p:nvPr/>
        </p:nvSpPr>
        <p:spPr>
          <a:xfrm>
            <a:off x="2146682" y="6116300"/>
            <a:ext cx="1300870" cy="400110"/>
          </a:xfrm>
          <a:prstGeom prst="rect">
            <a:avLst/>
          </a:prstGeom>
        </p:spPr>
        <p:txBody>
          <a:bodyPr wrap="none">
            <a:spAutoFit/>
          </a:bodyPr>
          <a:lstStyle/>
          <a:p>
            <a:pPr algn="ctr"/>
            <a:r>
              <a:rPr lang="tr-TR" sz="2000" b="1" dirty="0"/>
              <a:t>Avustralya</a:t>
            </a:r>
            <a:endParaRPr lang="tr-TR" sz="2000" dirty="0"/>
          </a:p>
        </p:txBody>
      </p:sp>
      <p:sp>
        <p:nvSpPr>
          <p:cNvPr id="46" name="Dikdörtgen 45">
            <a:extLst>
              <a:ext uri="{FF2B5EF4-FFF2-40B4-BE49-F238E27FC236}">
                <a16:creationId xmlns:a16="http://schemas.microsoft.com/office/drawing/2014/main" id="{A911899C-DBA7-F245-7544-A5E98850362C}"/>
              </a:ext>
            </a:extLst>
          </p:cNvPr>
          <p:cNvSpPr/>
          <p:nvPr/>
        </p:nvSpPr>
        <p:spPr>
          <a:xfrm>
            <a:off x="1544884" y="3636146"/>
            <a:ext cx="521297" cy="400110"/>
          </a:xfrm>
          <a:prstGeom prst="rect">
            <a:avLst/>
          </a:prstGeom>
        </p:spPr>
        <p:txBody>
          <a:bodyPr wrap="square">
            <a:spAutoFit/>
          </a:bodyPr>
          <a:lstStyle/>
          <a:p>
            <a:pPr algn="ctr"/>
            <a:r>
              <a:rPr lang="tr-TR" sz="2000" b="1" dirty="0"/>
              <a:t>Çin</a:t>
            </a:r>
            <a:endParaRPr lang="tr-TR" sz="2000" dirty="0"/>
          </a:p>
        </p:txBody>
      </p:sp>
      <p:sp>
        <p:nvSpPr>
          <p:cNvPr id="47" name="Dikdörtgen 46">
            <a:extLst>
              <a:ext uri="{FF2B5EF4-FFF2-40B4-BE49-F238E27FC236}">
                <a16:creationId xmlns:a16="http://schemas.microsoft.com/office/drawing/2014/main" id="{1BE85557-3CA6-B807-6F2E-C22BE1C6CFF4}"/>
              </a:ext>
            </a:extLst>
          </p:cNvPr>
          <p:cNvSpPr/>
          <p:nvPr/>
        </p:nvSpPr>
        <p:spPr>
          <a:xfrm>
            <a:off x="1476363" y="1219539"/>
            <a:ext cx="1107373" cy="400110"/>
          </a:xfrm>
          <a:prstGeom prst="rect">
            <a:avLst/>
          </a:prstGeom>
        </p:spPr>
        <p:txBody>
          <a:bodyPr wrap="square">
            <a:spAutoFit/>
          </a:bodyPr>
          <a:lstStyle/>
          <a:p>
            <a:pPr algn="ctr"/>
            <a:r>
              <a:rPr lang="tr-TR" sz="2000" b="1" dirty="0"/>
              <a:t>Rusya</a:t>
            </a:r>
            <a:endParaRPr lang="tr-TR" sz="2000" dirty="0"/>
          </a:p>
        </p:txBody>
      </p:sp>
      <p:sp>
        <p:nvSpPr>
          <p:cNvPr id="48" name="Dikdörtgen 47">
            <a:extLst>
              <a:ext uri="{FF2B5EF4-FFF2-40B4-BE49-F238E27FC236}">
                <a16:creationId xmlns:a16="http://schemas.microsoft.com/office/drawing/2014/main" id="{AB00A5D9-D402-64C6-352F-D11153BAB582}"/>
              </a:ext>
            </a:extLst>
          </p:cNvPr>
          <p:cNvSpPr/>
          <p:nvPr/>
        </p:nvSpPr>
        <p:spPr>
          <a:xfrm>
            <a:off x="10279699" y="3981709"/>
            <a:ext cx="1579992" cy="707886"/>
          </a:xfrm>
          <a:prstGeom prst="rect">
            <a:avLst/>
          </a:prstGeom>
        </p:spPr>
        <p:txBody>
          <a:bodyPr wrap="square">
            <a:spAutoFit/>
          </a:bodyPr>
          <a:lstStyle/>
          <a:p>
            <a:pPr algn="ctr"/>
            <a:r>
              <a:rPr lang="tr-TR" sz="2000" b="1" dirty="0">
                <a:solidFill>
                  <a:schemeClr val="bg1"/>
                </a:solidFill>
              </a:rPr>
              <a:t>Atlas Okyanusu</a:t>
            </a:r>
            <a:endParaRPr lang="tr-TR" sz="2000" dirty="0">
              <a:solidFill>
                <a:schemeClr val="bg1"/>
              </a:solidFill>
            </a:endParaRPr>
          </a:p>
        </p:txBody>
      </p:sp>
      <p:sp>
        <p:nvSpPr>
          <p:cNvPr id="49" name="Dikdörtgen 48">
            <a:extLst>
              <a:ext uri="{FF2B5EF4-FFF2-40B4-BE49-F238E27FC236}">
                <a16:creationId xmlns:a16="http://schemas.microsoft.com/office/drawing/2014/main" id="{01378B6A-8347-F3D0-DC1A-5F75C6A86179}"/>
              </a:ext>
            </a:extLst>
          </p:cNvPr>
          <p:cNvSpPr/>
          <p:nvPr/>
        </p:nvSpPr>
        <p:spPr>
          <a:xfrm>
            <a:off x="8197151" y="2724451"/>
            <a:ext cx="765149" cy="400110"/>
          </a:xfrm>
          <a:prstGeom prst="rect">
            <a:avLst/>
          </a:prstGeom>
        </p:spPr>
        <p:txBody>
          <a:bodyPr wrap="square">
            <a:spAutoFit/>
          </a:bodyPr>
          <a:lstStyle/>
          <a:p>
            <a:pPr algn="ctr"/>
            <a:r>
              <a:rPr lang="tr-TR" sz="2000" b="1" dirty="0"/>
              <a:t>ABD</a:t>
            </a:r>
            <a:endParaRPr lang="tr-TR" sz="2000" dirty="0"/>
          </a:p>
        </p:txBody>
      </p:sp>
      <p:sp>
        <p:nvSpPr>
          <p:cNvPr id="50" name="Dikdörtgen 49">
            <a:extLst>
              <a:ext uri="{FF2B5EF4-FFF2-40B4-BE49-F238E27FC236}">
                <a16:creationId xmlns:a16="http://schemas.microsoft.com/office/drawing/2014/main" id="{38DE69E2-E97E-A78B-A9B7-59F276097727}"/>
              </a:ext>
            </a:extLst>
          </p:cNvPr>
          <p:cNvSpPr/>
          <p:nvPr/>
        </p:nvSpPr>
        <p:spPr>
          <a:xfrm rot="2889296">
            <a:off x="7992453" y="3709270"/>
            <a:ext cx="1174542" cy="400110"/>
          </a:xfrm>
          <a:prstGeom prst="rect">
            <a:avLst/>
          </a:prstGeom>
        </p:spPr>
        <p:txBody>
          <a:bodyPr wrap="square">
            <a:spAutoFit/>
          </a:bodyPr>
          <a:lstStyle/>
          <a:p>
            <a:pPr algn="ctr"/>
            <a:r>
              <a:rPr lang="tr-TR" sz="2000" b="1" dirty="0"/>
              <a:t>Meksika</a:t>
            </a:r>
            <a:endParaRPr lang="tr-TR" sz="2000" dirty="0"/>
          </a:p>
        </p:txBody>
      </p:sp>
      <p:sp>
        <p:nvSpPr>
          <p:cNvPr id="51" name="Dikdörtgen 50">
            <a:extLst>
              <a:ext uri="{FF2B5EF4-FFF2-40B4-BE49-F238E27FC236}">
                <a16:creationId xmlns:a16="http://schemas.microsoft.com/office/drawing/2014/main" id="{599E6030-ADF7-D7A4-30BA-B55736CE6F8C}"/>
              </a:ext>
            </a:extLst>
          </p:cNvPr>
          <p:cNvSpPr/>
          <p:nvPr/>
        </p:nvSpPr>
        <p:spPr>
          <a:xfrm>
            <a:off x="7361801" y="1294146"/>
            <a:ext cx="1174542" cy="400110"/>
          </a:xfrm>
          <a:prstGeom prst="rect">
            <a:avLst/>
          </a:prstGeom>
        </p:spPr>
        <p:txBody>
          <a:bodyPr wrap="square">
            <a:spAutoFit/>
          </a:bodyPr>
          <a:lstStyle/>
          <a:p>
            <a:pPr algn="ctr"/>
            <a:r>
              <a:rPr lang="tr-TR" sz="2000" b="1" dirty="0"/>
              <a:t>Kanada</a:t>
            </a:r>
            <a:endParaRPr lang="tr-TR" sz="2000" dirty="0"/>
          </a:p>
        </p:txBody>
      </p:sp>
      <p:sp>
        <p:nvSpPr>
          <p:cNvPr id="52" name="Dikdörtgen 51">
            <a:extLst>
              <a:ext uri="{FF2B5EF4-FFF2-40B4-BE49-F238E27FC236}">
                <a16:creationId xmlns:a16="http://schemas.microsoft.com/office/drawing/2014/main" id="{9DD39AEF-9B5E-0810-0928-EA82EE0363D9}"/>
              </a:ext>
            </a:extLst>
          </p:cNvPr>
          <p:cNvSpPr/>
          <p:nvPr/>
        </p:nvSpPr>
        <p:spPr>
          <a:xfrm>
            <a:off x="5681593" y="1122937"/>
            <a:ext cx="1174542" cy="400110"/>
          </a:xfrm>
          <a:prstGeom prst="rect">
            <a:avLst/>
          </a:prstGeom>
        </p:spPr>
        <p:txBody>
          <a:bodyPr wrap="square">
            <a:spAutoFit/>
          </a:bodyPr>
          <a:lstStyle/>
          <a:p>
            <a:pPr algn="ctr"/>
            <a:r>
              <a:rPr lang="tr-TR" sz="2000" b="1" dirty="0"/>
              <a:t>Alaska</a:t>
            </a:r>
            <a:endParaRPr lang="tr-TR" sz="2000" dirty="0"/>
          </a:p>
        </p:txBody>
      </p:sp>
      <p:sp>
        <p:nvSpPr>
          <p:cNvPr id="53" name="Dikdörtgen 52">
            <a:extLst>
              <a:ext uri="{FF2B5EF4-FFF2-40B4-BE49-F238E27FC236}">
                <a16:creationId xmlns:a16="http://schemas.microsoft.com/office/drawing/2014/main" id="{E73E886E-08B0-9E7C-1FF0-C91E40E9E8BB}"/>
              </a:ext>
            </a:extLst>
          </p:cNvPr>
          <p:cNvSpPr/>
          <p:nvPr/>
        </p:nvSpPr>
        <p:spPr>
          <a:xfrm rot="18247582">
            <a:off x="3413473" y="1646666"/>
            <a:ext cx="1464421" cy="400110"/>
          </a:xfrm>
          <a:prstGeom prst="rect">
            <a:avLst/>
          </a:prstGeom>
        </p:spPr>
        <p:txBody>
          <a:bodyPr wrap="square">
            <a:spAutoFit/>
          </a:bodyPr>
          <a:lstStyle/>
          <a:p>
            <a:pPr algn="ctr"/>
            <a:r>
              <a:rPr lang="tr-TR" sz="2000" b="1" dirty="0" err="1"/>
              <a:t>Kamçatka</a:t>
            </a:r>
            <a:endParaRPr lang="tr-TR" sz="2000" dirty="0"/>
          </a:p>
        </p:txBody>
      </p:sp>
      <p:sp>
        <p:nvSpPr>
          <p:cNvPr id="54" name="Dikdörtgen 53">
            <a:extLst>
              <a:ext uri="{FF2B5EF4-FFF2-40B4-BE49-F238E27FC236}">
                <a16:creationId xmlns:a16="http://schemas.microsoft.com/office/drawing/2014/main" id="{6F6366F7-77E3-101C-5BFB-0E6E93F2F4FE}"/>
              </a:ext>
            </a:extLst>
          </p:cNvPr>
          <p:cNvSpPr/>
          <p:nvPr/>
        </p:nvSpPr>
        <p:spPr>
          <a:xfrm>
            <a:off x="9898456" y="6964779"/>
            <a:ext cx="517103" cy="400110"/>
          </a:xfrm>
          <a:prstGeom prst="rect">
            <a:avLst/>
          </a:prstGeom>
        </p:spPr>
        <p:txBody>
          <a:bodyPr wrap="square">
            <a:spAutoFit/>
          </a:bodyPr>
          <a:lstStyle/>
          <a:p>
            <a:pPr algn="ctr"/>
            <a:r>
              <a:rPr lang="tr-TR" sz="2000" b="1" dirty="0"/>
              <a:t>Şili</a:t>
            </a:r>
            <a:endParaRPr lang="tr-TR" sz="2000" dirty="0"/>
          </a:p>
        </p:txBody>
      </p:sp>
      <p:sp>
        <p:nvSpPr>
          <p:cNvPr id="55" name="Dikdörtgen 54">
            <a:extLst>
              <a:ext uri="{FF2B5EF4-FFF2-40B4-BE49-F238E27FC236}">
                <a16:creationId xmlns:a16="http://schemas.microsoft.com/office/drawing/2014/main" id="{7472CEDB-A48C-0EED-FAB8-3E9F36520260}"/>
              </a:ext>
            </a:extLst>
          </p:cNvPr>
          <p:cNvSpPr/>
          <p:nvPr/>
        </p:nvSpPr>
        <p:spPr>
          <a:xfrm>
            <a:off x="663803" y="5212375"/>
            <a:ext cx="2223598" cy="400110"/>
          </a:xfrm>
          <a:prstGeom prst="rect">
            <a:avLst/>
          </a:prstGeom>
        </p:spPr>
        <p:txBody>
          <a:bodyPr wrap="square">
            <a:spAutoFit/>
          </a:bodyPr>
          <a:lstStyle/>
          <a:p>
            <a:pPr algn="ctr"/>
            <a:r>
              <a:rPr lang="tr-TR" sz="2000" b="1" dirty="0"/>
              <a:t>Endonezya</a:t>
            </a:r>
            <a:endParaRPr lang="tr-TR" sz="2000" dirty="0"/>
          </a:p>
        </p:txBody>
      </p:sp>
      <p:sp>
        <p:nvSpPr>
          <p:cNvPr id="56" name="Dikdörtgen 55">
            <a:extLst>
              <a:ext uri="{FF2B5EF4-FFF2-40B4-BE49-F238E27FC236}">
                <a16:creationId xmlns:a16="http://schemas.microsoft.com/office/drawing/2014/main" id="{753D7DAD-2A55-9EEB-4ABA-BD63565A74BE}"/>
              </a:ext>
            </a:extLst>
          </p:cNvPr>
          <p:cNvSpPr/>
          <p:nvPr/>
        </p:nvSpPr>
        <p:spPr>
          <a:xfrm rot="862413">
            <a:off x="1039225" y="4800487"/>
            <a:ext cx="1482616" cy="400110"/>
          </a:xfrm>
          <a:prstGeom prst="rect">
            <a:avLst/>
          </a:prstGeom>
        </p:spPr>
        <p:txBody>
          <a:bodyPr wrap="square">
            <a:spAutoFit/>
          </a:bodyPr>
          <a:lstStyle/>
          <a:p>
            <a:pPr algn="ctr"/>
            <a:r>
              <a:rPr lang="tr-TR" sz="2000" b="1" dirty="0"/>
              <a:t>Malezya</a:t>
            </a:r>
            <a:endParaRPr lang="tr-TR" sz="2000" dirty="0"/>
          </a:p>
        </p:txBody>
      </p:sp>
      <p:sp>
        <p:nvSpPr>
          <p:cNvPr id="57" name="Dikdörtgen 56">
            <a:extLst>
              <a:ext uri="{FF2B5EF4-FFF2-40B4-BE49-F238E27FC236}">
                <a16:creationId xmlns:a16="http://schemas.microsoft.com/office/drawing/2014/main" id="{DFF63076-4F1F-1B53-7975-F20AF8EDD12F}"/>
              </a:ext>
            </a:extLst>
          </p:cNvPr>
          <p:cNvSpPr/>
          <p:nvPr/>
        </p:nvSpPr>
        <p:spPr>
          <a:xfrm rot="18312357">
            <a:off x="2561180" y="2937461"/>
            <a:ext cx="1089972" cy="400110"/>
          </a:xfrm>
          <a:prstGeom prst="rect">
            <a:avLst/>
          </a:prstGeom>
        </p:spPr>
        <p:txBody>
          <a:bodyPr wrap="square">
            <a:spAutoFit/>
          </a:bodyPr>
          <a:lstStyle/>
          <a:p>
            <a:pPr algn="ctr"/>
            <a:r>
              <a:rPr lang="tr-TR" sz="2000" b="1" dirty="0"/>
              <a:t>Japonya</a:t>
            </a:r>
            <a:endParaRPr lang="tr-TR" sz="2000" dirty="0"/>
          </a:p>
        </p:txBody>
      </p:sp>
      <p:sp>
        <p:nvSpPr>
          <p:cNvPr id="58" name="Dikdörtgen 57">
            <a:extLst>
              <a:ext uri="{FF2B5EF4-FFF2-40B4-BE49-F238E27FC236}">
                <a16:creationId xmlns:a16="http://schemas.microsoft.com/office/drawing/2014/main" id="{3C9D5F6F-DD74-5290-4160-6CEFF8ABE352}"/>
              </a:ext>
            </a:extLst>
          </p:cNvPr>
          <p:cNvSpPr/>
          <p:nvPr/>
        </p:nvSpPr>
        <p:spPr>
          <a:xfrm>
            <a:off x="9723392" y="5477847"/>
            <a:ext cx="719492" cy="400110"/>
          </a:xfrm>
          <a:prstGeom prst="rect">
            <a:avLst/>
          </a:prstGeom>
        </p:spPr>
        <p:txBody>
          <a:bodyPr wrap="square">
            <a:spAutoFit/>
          </a:bodyPr>
          <a:lstStyle/>
          <a:p>
            <a:pPr algn="ctr"/>
            <a:r>
              <a:rPr lang="tr-TR" sz="2000" b="1" dirty="0"/>
              <a:t>Peru</a:t>
            </a:r>
            <a:endParaRPr lang="tr-TR" sz="2000" dirty="0"/>
          </a:p>
        </p:txBody>
      </p:sp>
      <p:sp>
        <p:nvSpPr>
          <p:cNvPr id="59" name="Dikdörtgen 58">
            <a:extLst>
              <a:ext uri="{FF2B5EF4-FFF2-40B4-BE49-F238E27FC236}">
                <a16:creationId xmlns:a16="http://schemas.microsoft.com/office/drawing/2014/main" id="{4F9E9632-40C1-E871-F14E-427E2C3F9709}"/>
              </a:ext>
            </a:extLst>
          </p:cNvPr>
          <p:cNvSpPr/>
          <p:nvPr/>
        </p:nvSpPr>
        <p:spPr>
          <a:xfrm>
            <a:off x="9556243" y="5001691"/>
            <a:ext cx="1053789" cy="400110"/>
          </a:xfrm>
          <a:prstGeom prst="rect">
            <a:avLst/>
          </a:prstGeom>
        </p:spPr>
        <p:txBody>
          <a:bodyPr wrap="square">
            <a:spAutoFit/>
          </a:bodyPr>
          <a:lstStyle/>
          <a:p>
            <a:pPr algn="ctr"/>
            <a:r>
              <a:rPr lang="tr-TR" sz="2000" b="1" dirty="0"/>
              <a:t>Ekvador</a:t>
            </a:r>
            <a:endParaRPr lang="tr-TR" sz="2000" dirty="0"/>
          </a:p>
        </p:txBody>
      </p:sp>
      <p:sp>
        <p:nvSpPr>
          <p:cNvPr id="60" name="Dikdörtgen 59">
            <a:extLst>
              <a:ext uri="{FF2B5EF4-FFF2-40B4-BE49-F238E27FC236}">
                <a16:creationId xmlns:a16="http://schemas.microsoft.com/office/drawing/2014/main" id="{934CA230-BEA0-FF35-5D97-7558435FF358}"/>
              </a:ext>
            </a:extLst>
          </p:cNvPr>
          <p:cNvSpPr/>
          <p:nvPr/>
        </p:nvSpPr>
        <p:spPr>
          <a:xfrm>
            <a:off x="9938954" y="5894158"/>
            <a:ext cx="1045648" cy="400110"/>
          </a:xfrm>
          <a:prstGeom prst="rect">
            <a:avLst/>
          </a:prstGeom>
        </p:spPr>
        <p:txBody>
          <a:bodyPr wrap="square">
            <a:spAutoFit/>
          </a:bodyPr>
          <a:lstStyle/>
          <a:p>
            <a:pPr algn="ctr"/>
            <a:r>
              <a:rPr lang="tr-TR" sz="2000" b="1" dirty="0"/>
              <a:t>Bolivya</a:t>
            </a:r>
            <a:endParaRPr lang="tr-TR" sz="2000" dirty="0"/>
          </a:p>
        </p:txBody>
      </p:sp>
      <p:sp>
        <p:nvSpPr>
          <p:cNvPr id="61" name="Dikdörtgen 60">
            <a:extLst>
              <a:ext uri="{FF2B5EF4-FFF2-40B4-BE49-F238E27FC236}">
                <a16:creationId xmlns:a16="http://schemas.microsoft.com/office/drawing/2014/main" id="{2B5335E7-3683-4448-7797-F78040AF39A9}"/>
              </a:ext>
            </a:extLst>
          </p:cNvPr>
          <p:cNvSpPr/>
          <p:nvPr/>
        </p:nvSpPr>
        <p:spPr>
          <a:xfrm>
            <a:off x="3227001" y="3709950"/>
            <a:ext cx="1759727" cy="553998"/>
          </a:xfrm>
          <a:prstGeom prst="rect">
            <a:avLst/>
          </a:prstGeom>
        </p:spPr>
        <p:txBody>
          <a:bodyPr wrap="square">
            <a:spAutoFit/>
          </a:bodyPr>
          <a:lstStyle/>
          <a:p>
            <a:pPr algn="ctr"/>
            <a:r>
              <a:rPr lang="tr-TR" sz="1500" b="1" dirty="0">
                <a:solidFill>
                  <a:schemeClr val="bg1"/>
                </a:solidFill>
              </a:rPr>
              <a:t>Mariana Çukuru</a:t>
            </a:r>
          </a:p>
          <a:p>
            <a:pPr algn="ctr"/>
            <a:r>
              <a:rPr lang="tr-TR" sz="1500" b="1" dirty="0">
                <a:solidFill>
                  <a:schemeClr val="bg1"/>
                </a:solidFill>
              </a:rPr>
              <a:t>11.034 m</a:t>
            </a:r>
            <a:endParaRPr lang="tr-TR" sz="1500" dirty="0">
              <a:solidFill>
                <a:schemeClr val="bg1"/>
              </a:solidFill>
            </a:endParaRPr>
          </a:p>
        </p:txBody>
      </p:sp>
      <p:sp>
        <p:nvSpPr>
          <p:cNvPr id="62" name="Dikdörtgen 61">
            <a:extLst>
              <a:ext uri="{FF2B5EF4-FFF2-40B4-BE49-F238E27FC236}">
                <a16:creationId xmlns:a16="http://schemas.microsoft.com/office/drawing/2014/main" id="{9DBF6DFF-8259-A88C-1906-F25A94200D08}"/>
              </a:ext>
            </a:extLst>
          </p:cNvPr>
          <p:cNvSpPr/>
          <p:nvPr/>
        </p:nvSpPr>
        <p:spPr>
          <a:xfrm>
            <a:off x="9052026" y="5913536"/>
            <a:ext cx="1262637" cy="1015663"/>
          </a:xfrm>
          <a:prstGeom prst="rect">
            <a:avLst/>
          </a:prstGeom>
        </p:spPr>
        <p:txBody>
          <a:bodyPr wrap="square">
            <a:spAutoFit/>
          </a:bodyPr>
          <a:lstStyle/>
          <a:p>
            <a:pPr algn="ctr"/>
            <a:r>
              <a:rPr lang="tr-TR" sz="1500" b="1" dirty="0">
                <a:solidFill>
                  <a:schemeClr val="bg1"/>
                </a:solidFill>
              </a:rPr>
              <a:t>Peru-Şili Çukuru</a:t>
            </a:r>
          </a:p>
          <a:p>
            <a:pPr algn="ctr"/>
            <a:r>
              <a:rPr lang="tr-TR" sz="1500" b="1" dirty="0">
                <a:solidFill>
                  <a:schemeClr val="bg1"/>
                </a:solidFill>
              </a:rPr>
              <a:t>8.064 m	</a:t>
            </a:r>
            <a:endParaRPr lang="tr-TR" sz="1500" dirty="0">
              <a:solidFill>
                <a:schemeClr val="bg1"/>
              </a:solidFill>
            </a:endParaRPr>
          </a:p>
        </p:txBody>
      </p:sp>
      <p:sp>
        <p:nvSpPr>
          <p:cNvPr id="63" name="Dikdörtgen 62">
            <a:extLst>
              <a:ext uri="{FF2B5EF4-FFF2-40B4-BE49-F238E27FC236}">
                <a16:creationId xmlns:a16="http://schemas.microsoft.com/office/drawing/2014/main" id="{44CAF94A-7C88-88C4-27BB-52EF2793A851}"/>
              </a:ext>
            </a:extLst>
          </p:cNvPr>
          <p:cNvSpPr/>
          <p:nvPr/>
        </p:nvSpPr>
        <p:spPr>
          <a:xfrm>
            <a:off x="5163010" y="6186620"/>
            <a:ext cx="1262637" cy="784830"/>
          </a:xfrm>
          <a:prstGeom prst="rect">
            <a:avLst/>
          </a:prstGeom>
        </p:spPr>
        <p:txBody>
          <a:bodyPr wrap="square">
            <a:spAutoFit/>
          </a:bodyPr>
          <a:lstStyle/>
          <a:p>
            <a:pPr algn="ctr"/>
            <a:r>
              <a:rPr lang="tr-TR" sz="1500" b="1" dirty="0">
                <a:solidFill>
                  <a:schemeClr val="bg1"/>
                </a:solidFill>
              </a:rPr>
              <a:t>Tonga Çukuru</a:t>
            </a:r>
          </a:p>
          <a:p>
            <a:pPr algn="ctr"/>
            <a:r>
              <a:rPr lang="tr-TR" sz="1500" b="1" dirty="0">
                <a:solidFill>
                  <a:schemeClr val="bg1"/>
                </a:solidFill>
              </a:rPr>
              <a:t>10.888m	</a:t>
            </a:r>
            <a:endParaRPr lang="tr-TR" sz="1500" dirty="0">
              <a:solidFill>
                <a:schemeClr val="bg1"/>
              </a:solidFill>
            </a:endParaRPr>
          </a:p>
        </p:txBody>
      </p:sp>
      <p:sp>
        <p:nvSpPr>
          <p:cNvPr id="3072" name="Dikdörtgen 3071">
            <a:extLst>
              <a:ext uri="{FF2B5EF4-FFF2-40B4-BE49-F238E27FC236}">
                <a16:creationId xmlns:a16="http://schemas.microsoft.com/office/drawing/2014/main" id="{AA84DF99-086C-20F9-26AF-F522975F0909}"/>
              </a:ext>
            </a:extLst>
          </p:cNvPr>
          <p:cNvSpPr/>
          <p:nvPr/>
        </p:nvSpPr>
        <p:spPr>
          <a:xfrm>
            <a:off x="2159394" y="3857366"/>
            <a:ext cx="1262637" cy="1015663"/>
          </a:xfrm>
          <a:prstGeom prst="rect">
            <a:avLst/>
          </a:prstGeom>
        </p:spPr>
        <p:txBody>
          <a:bodyPr wrap="square">
            <a:spAutoFit/>
          </a:bodyPr>
          <a:lstStyle/>
          <a:p>
            <a:pPr algn="ctr"/>
            <a:r>
              <a:rPr lang="tr-TR" sz="1500" b="1" dirty="0">
                <a:solidFill>
                  <a:schemeClr val="bg1"/>
                </a:solidFill>
              </a:rPr>
              <a:t>Filipinler</a:t>
            </a:r>
          </a:p>
          <a:p>
            <a:pPr algn="ctr"/>
            <a:r>
              <a:rPr lang="tr-TR" sz="1500" b="1" dirty="0">
                <a:solidFill>
                  <a:schemeClr val="bg1"/>
                </a:solidFill>
              </a:rPr>
              <a:t>Çukuru</a:t>
            </a:r>
          </a:p>
          <a:p>
            <a:pPr algn="ctr"/>
            <a:r>
              <a:rPr lang="tr-TR" sz="1500" b="1" dirty="0">
                <a:solidFill>
                  <a:schemeClr val="bg1"/>
                </a:solidFill>
              </a:rPr>
              <a:t>10.540m	</a:t>
            </a:r>
            <a:endParaRPr lang="tr-TR" sz="1500" dirty="0">
              <a:solidFill>
                <a:schemeClr val="bg1"/>
              </a:solidFill>
            </a:endParaRPr>
          </a:p>
        </p:txBody>
      </p:sp>
      <p:sp>
        <p:nvSpPr>
          <p:cNvPr id="3073" name="Dikdörtgen 3072">
            <a:extLst>
              <a:ext uri="{FF2B5EF4-FFF2-40B4-BE49-F238E27FC236}">
                <a16:creationId xmlns:a16="http://schemas.microsoft.com/office/drawing/2014/main" id="{CF46DB21-19D6-6BED-A6FC-2F98BFD36DA6}"/>
              </a:ext>
            </a:extLst>
          </p:cNvPr>
          <p:cNvSpPr/>
          <p:nvPr/>
        </p:nvSpPr>
        <p:spPr>
          <a:xfrm>
            <a:off x="3667004" y="2135713"/>
            <a:ext cx="1759727" cy="553998"/>
          </a:xfrm>
          <a:prstGeom prst="rect">
            <a:avLst/>
          </a:prstGeom>
        </p:spPr>
        <p:txBody>
          <a:bodyPr wrap="square">
            <a:spAutoFit/>
          </a:bodyPr>
          <a:lstStyle/>
          <a:p>
            <a:pPr algn="ctr"/>
            <a:r>
              <a:rPr lang="tr-TR" sz="1500" b="1" dirty="0" err="1">
                <a:solidFill>
                  <a:schemeClr val="bg1"/>
                </a:solidFill>
              </a:rPr>
              <a:t>Kamçatka</a:t>
            </a:r>
            <a:r>
              <a:rPr lang="tr-TR" sz="1500" b="1" dirty="0">
                <a:solidFill>
                  <a:schemeClr val="bg1"/>
                </a:solidFill>
              </a:rPr>
              <a:t> Çukuru</a:t>
            </a:r>
          </a:p>
          <a:p>
            <a:pPr algn="ctr"/>
            <a:r>
              <a:rPr lang="tr-TR" sz="1500" b="1" dirty="0">
                <a:solidFill>
                  <a:schemeClr val="bg1"/>
                </a:solidFill>
              </a:rPr>
              <a:t>10.500 m</a:t>
            </a:r>
            <a:endParaRPr lang="tr-TR" sz="1500" dirty="0">
              <a:solidFill>
                <a:schemeClr val="bg1"/>
              </a:solidFill>
            </a:endParaRPr>
          </a:p>
        </p:txBody>
      </p:sp>
      <p:sp>
        <p:nvSpPr>
          <p:cNvPr id="3075" name="Dikdörtgen 3074">
            <a:extLst>
              <a:ext uri="{FF2B5EF4-FFF2-40B4-BE49-F238E27FC236}">
                <a16:creationId xmlns:a16="http://schemas.microsoft.com/office/drawing/2014/main" id="{A311EFFE-AF83-6D12-318E-015D8A0DA7C5}"/>
              </a:ext>
            </a:extLst>
          </p:cNvPr>
          <p:cNvSpPr/>
          <p:nvPr/>
        </p:nvSpPr>
        <p:spPr>
          <a:xfrm rot="18285642">
            <a:off x="3860109" y="6907601"/>
            <a:ext cx="1586909" cy="400110"/>
          </a:xfrm>
          <a:prstGeom prst="rect">
            <a:avLst/>
          </a:prstGeom>
        </p:spPr>
        <p:txBody>
          <a:bodyPr wrap="none">
            <a:spAutoFit/>
          </a:bodyPr>
          <a:lstStyle/>
          <a:p>
            <a:pPr algn="ctr"/>
            <a:r>
              <a:rPr lang="tr-TR" sz="2000" b="1" dirty="0"/>
              <a:t>Yeni </a:t>
            </a:r>
            <a:r>
              <a:rPr lang="tr-TR" sz="2000" b="1" dirty="0" err="1"/>
              <a:t>Zellanda</a:t>
            </a:r>
            <a:endParaRPr lang="tr-TR" sz="2000" dirty="0"/>
          </a:p>
        </p:txBody>
      </p:sp>
    </p:spTree>
    <p:extLst>
      <p:ext uri="{BB962C8B-B14F-4D97-AF65-F5344CB8AC3E}">
        <p14:creationId xmlns:p14="http://schemas.microsoft.com/office/powerpoint/2010/main" val="1152883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0"/>
                                  </p:stCondLst>
                                  <p:childTnLst>
                                    <p:animClr clrSpc="rgb" dir="cw">
                                      <p:cBhvr override="childStyle">
                                        <p:cTn id="6" dur="1250" autoRev="1" fill="remove"/>
                                        <p:tgtEl>
                                          <p:spTgt spid="43"/>
                                        </p:tgtEl>
                                        <p:attrNameLst>
                                          <p:attrName>style.color</p:attrName>
                                        </p:attrNameLst>
                                      </p:cBhvr>
                                      <p:to>
                                        <a:srgbClr val="FFFF00"/>
                                      </p:to>
                                    </p:animClr>
                                    <p:animClr clrSpc="rgb" dir="cw">
                                      <p:cBhvr>
                                        <p:cTn id="7" dur="1250" autoRev="1" fill="remove"/>
                                        <p:tgtEl>
                                          <p:spTgt spid="43"/>
                                        </p:tgtEl>
                                        <p:attrNameLst>
                                          <p:attrName>fillcolor</p:attrName>
                                        </p:attrNameLst>
                                      </p:cBhvr>
                                      <p:to>
                                        <a:srgbClr val="FFFF00"/>
                                      </p:to>
                                    </p:animClr>
                                    <p:set>
                                      <p:cBhvr>
                                        <p:cTn id="8" dur="1250" autoRev="1" fill="remove"/>
                                        <p:tgtEl>
                                          <p:spTgt spid="43"/>
                                        </p:tgtEl>
                                        <p:attrNameLst>
                                          <p:attrName>fill.type</p:attrName>
                                        </p:attrNameLst>
                                      </p:cBhvr>
                                      <p:to>
                                        <p:strVal val="solid"/>
                                      </p:to>
                                    </p:set>
                                    <p:set>
                                      <p:cBhvr>
                                        <p:cTn id="9" dur="1250" autoRev="1" fill="remove"/>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F72EA486-71BB-6322-2A5B-577639EF7828}"/>
              </a:ext>
            </a:extLst>
          </p:cNvPr>
          <p:cNvSpPr/>
          <p:nvPr/>
        </p:nvSpPr>
        <p:spPr>
          <a:xfrm>
            <a:off x="12770319" y="4954014"/>
            <a:ext cx="2393958" cy="9555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Yuvarlatılmış Dikdörtgen 3">
            <a:extLst>
              <a:ext uri="{FF2B5EF4-FFF2-40B4-BE49-F238E27FC236}">
                <a16:creationId xmlns:a16="http://schemas.microsoft.com/office/drawing/2014/main" id="{395EEC09-E209-4F46-85C5-6A43828AABD6}"/>
              </a:ext>
            </a:extLst>
          </p:cNvPr>
          <p:cNvSpPr/>
          <p:nvPr/>
        </p:nvSpPr>
        <p:spPr>
          <a:xfrm>
            <a:off x="15074" y="23760"/>
            <a:ext cx="8568952" cy="800405"/>
          </a:xfrm>
          <a:prstGeom prst="roundRect">
            <a:avLst/>
          </a:prstGeom>
          <a:solidFill>
            <a:schemeClr val="tx1"/>
          </a:solidFill>
          <a:ln w="603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500" b="1" dirty="0"/>
              <a:t>DEPREM(SEİZMA)</a:t>
            </a:r>
          </a:p>
        </p:txBody>
      </p:sp>
      <p:sp>
        <p:nvSpPr>
          <p:cNvPr id="8" name="Yuvarlatılmış Dikdörtgen 2">
            <a:extLst>
              <a:ext uri="{FF2B5EF4-FFF2-40B4-BE49-F238E27FC236}">
                <a16:creationId xmlns:a16="http://schemas.microsoft.com/office/drawing/2014/main" id="{A7C923BA-4E7C-4B16-BDFF-57BD50B22FD3}"/>
              </a:ext>
            </a:extLst>
          </p:cNvPr>
          <p:cNvSpPr/>
          <p:nvPr/>
        </p:nvSpPr>
        <p:spPr>
          <a:xfrm>
            <a:off x="8768413" y="17260"/>
            <a:ext cx="6395864" cy="8004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400" b="1" dirty="0">
                <a:solidFill>
                  <a:schemeClr val="tx1"/>
                </a:solidFill>
              </a:rPr>
              <a:t>Yer kabuğunda çeşitli nedenlerle meydana gelen kısa süreli sarsıntılara </a:t>
            </a:r>
            <a:r>
              <a:rPr lang="tr-TR" sz="2400" b="1" u="sng" dirty="0">
                <a:solidFill>
                  <a:srgbClr val="FF0000"/>
                </a:solidFill>
                <a:effectLst>
                  <a:outerShdw blurRad="38100" dist="38100" dir="2700000" algn="tl">
                    <a:srgbClr val="000000">
                      <a:alpha val="43137"/>
                    </a:srgbClr>
                  </a:outerShdw>
                </a:effectLst>
              </a:rPr>
              <a:t>Deprem</a:t>
            </a:r>
            <a:r>
              <a:rPr lang="tr-TR" sz="2400" b="1" u="sng" dirty="0">
                <a:solidFill>
                  <a:schemeClr val="tx1"/>
                </a:solidFill>
                <a:effectLst>
                  <a:outerShdw blurRad="38100" dist="38100" dir="2700000" algn="tl">
                    <a:srgbClr val="000000">
                      <a:alpha val="43137"/>
                    </a:srgbClr>
                  </a:outerShdw>
                </a:effectLst>
              </a:rPr>
              <a:t> </a:t>
            </a:r>
            <a:r>
              <a:rPr lang="tr-TR" sz="2400" b="1" dirty="0">
                <a:solidFill>
                  <a:schemeClr val="tx1"/>
                </a:solidFill>
              </a:rPr>
              <a:t>denilir.</a:t>
            </a:r>
          </a:p>
        </p:txBody>
      </p:sp>
      <p:pic>
        <p:nvPicPr>
          <p:cNvPr id="3" name="Resim 2">
            <a:extLst>
              <a:ext uri="{FF2B5EF4-FFF2-40B4-BE49-F238E27FC236}">
                <a16:creationId xmlns:a16="http://schemas.microsoft.com/office/drawing/2014/main" id="{C61AD414-72B1-40E6-AEE0-7940BDFC581F}"/>
              </a:ext>
            </a:extLst>
          </p:cNvPr>
          <p:cNvPicPr>
            <a:picLocks noChangeAspect="1"/>
          </p:cNvPicPr>
          <p:nvPr/>
        </p:nvPicPr>
        <p:blipFill rotWithShape="1">
          <a:blip r:embed="rId2"/>
          <a:srcRect l="16453" t="15219" r="25430" b="11361"/>
          <a:stretch/>
        </p:blipFill>
        <p:spPr>
          <a:xfrm>
            <a:off x="114750" y="1057277"/>
            <a:ext cx="5269187" cy="3744417"/>
          </a:xfrm>
          <a:prstGeom prst="rect">
            <a:avLst/>
          </a:prstGeom>
        </p:spPr>
      </p:pic>
      <p:sp>
        <p:nvSpPr>
          <p:cNvPr id="9" name="Dikdörtgen 8">
            <a:extLst>
              <a:ext uri="{FF2B5EF4-FFF2-40B4-BE49-F238E27FC236}">
                <a16:creationId xmlns:a16="http://schemas.microsoft.com/office/drawing/2014/main" id="{54162ED8-1589-49E3-8F71-4459061E5888}"/>
              </a:ext>
            </a:extLst>
          </p:cNvPr>
          <p:cNvSpPr/>
          <p:nvPr/>
        </p:nvSpPr>
        <p:spPr>
          <a:xfrm>
            <a:off x="5465686" y="1051873"/>
            <a:ext cx="9333562" cy="2123658"/>
          </a:xfrm>
          <a:prstGeom prst="rect">
            <a:avLst/>
          </a:prstGeom>
          <a:solidFill>
            <a:schemeClr val="bg1"/>
          </a:solidFill>
          <a:ln>
            <a:solidFill>
              <a:schemeClr val="tx1"/>
            </a:solidFill>
          </a:ln>
        </p:spPr>
        <p:txBody>
          <a:bodyPr wrap="square">
            <a:spAutoFit/>
          </a:bodyPr>
          <a:lstStyle/>
          <a:p>
            <a:pPr algn="just"/>
            <a:r>
              <a:rPr lang="tr-TR" sz="2200" b="1" dirty="0"/>
              <a:t>Yer kabuğu içerisinde meydana gelen depremin başladığı noktaya </a:t>
            </a:r>
            <a:r>
              <a:rPr lang="tr-TR" sz="2200" b="1" u="sng" dirty="0">
                <a:solidFill>
                  <a:srgbClr val="FF0000"/>
                </a:solidFill>
              </a:rPr>
              <a:t>iç merkez (</a:t>
            </a:r>
            <a:r>
              <a:rPr lang="tr-TR" sz="2200" b="1" u="sng" dirty="0" err="1">
                <a:solidFill>
                  <a:srgbClr val="FF0000"/>
                </a:solidFill>
              </a:rPr>
              <a:t>hiposantır</a:t>
            </a:r>
            <a:r>
              <a:rPr lang="tr-TR" sz="2200" b="1" u="sng" dirty="0">
                <a:solidFill>
                  <a:srgbClr val="FF0000"/>
                </a:solidFill>
              </a:rPr>
              <a:t>)</a:t>
            </a:r>
            <a:r>
              <a:rPr lang="tr-TR" sz="2200" b="1" dirty="0"/>
              <a:t> denir. Burada başlayıp çevreye doğru yayılan deprem dalgalarının yeryüzüne ulaştığı ilk noktaya da </a:t>
            </a:r>
            <a:r>
              <a:rPr lang="tr-TR" sz="2200" b="1" u="sng" dirty="0">
                <a:solidFill>
                  <a:srgbClr val="FF0000"/>
                </a:solidFill>
              </a:rPr>
              <a:t>dış merkez (</a:t>
            </a:r>
            <a:r>
              <a:rPr lang="tr-TR" sz="2200" b="1" u="sng" dirty="0" err="1">
                <a:solidFill>
                  <a:srgbClr val="FF0000"/>
                </a:solidFill>
              </a:rPr>
              <a:t>episantır</a:t>
            </a:r>
            <a:r>
              <a:rPr lang="tr-TR" sz="2200" b="1" u="sng" dirty="0">
                <a:solidFill>
                  <a:srgbClr val="FF0000"/>
                </a:solidFill>
              </a:rPr>
              <a:t>) </a:t>
            </a:r>
            <a:r>
              <a:rPr lang="tr-TR" sz="2200" b="1" dirty="0"/>
              <a:t>adı verilir.</a:t>
            </a:r>
          </a:p>
          <a:p>
            <a:pPr algn="just"/>
            <a:r>
              <a:rPr lang="tr-TR" sz="2200" b="1" dirty="0"/>
              <a:t>Depremin büyüklüğü,</a:t>
            </a:r>
            <a:r>
              <a:rPr lang="tr-TR" sz="2200" b="1" dirty="0">
                <a:solidFill>
                  <a:srgbClr val="FF0000"/>
                </a:solidFill>
              </a:rPr>
              <a:t> </a:t>
            </a:r>
            <a:r>
              <a:rPr lang="tr-TR" sz="2200" b="1" u="sng" dirty="0">
                <a:solidFill>
                  <a:srgbClr val="FF0000"/>
                </a:solidFill>
              </a:rPr>
              <a:t>sismograf</a:t>
            </a:r>
            <a:r>
              <a:rPr lang="tr-TR" sz="2200" b="1" dirty="0">
                <a:solidFill>
                  <a:srgbClr val="FF0000"/>
                </a:solidFill>
              </a:rPr>
              <a:t> </a:t>
            </a:r>
            <a:r>
              <a:rPr lang="tr-TR" sz="2200" b="1" dirty="0"/>
              <a:t>adı verilen aletle ölçülür.</a:t>
            </a:r>
          </a:p>
          <a:p>
            <a:pPr algn="just"/>
            <a:r>
              <a:rPr lang="tr-TR" sz="2200" b="1" dirty="0"/>
              <a:t>Depremleri büyüklüklerine göre sınıflandırmak için </a:t>
            </a:r>
            <a:r>
              <a:rPr lang="tr-TR" sz="2200" b="1" u="sng" dirty="0">
                <a:solidFill>
                  <a:srgbClr val="FF0000"/>
                </a:solidFill>
              </a:rPr>
              <a:t>Richter (</a:t>
            </a:r>
            <a:r>
              <a:rPr lang="tr-TR" sz="2200" b="1" u="sng" dirty="0" err="1">
                <a:solidFill>
                  <a:srgbClr val="FF0000"/>
                </a:solidFill>
              </a:rPr>
              <a:t>Rihter</a:t>
            </a:r>
            <a:r>
              <a:rPr lang="tr-TR" sz="2200" b="1" u="sng" dirty="0">
                <a:solidFill>
                  <a:srgbClr val="FF0000"/>
                </a:solidFill>
              </a:rPr>
              <a:t>) </a:t>
            </a:r>
            <a:r>
              <a:rPr lang="tr-TR" sz="2200" b="1" dirty="0"/>
              <a:t>ölçeği kullanılmaktadır.</a:t>
            </a:r>
          </a:p>
        </p:txBody>
      </p:sp>
      <p:sp>
        <p:nvSpPr>
          <p:cNvPr id="10" name="Dikdörtgen 9">
            <a:extLst>
              <a:ext uri="{FF2B5EF4-FFF2-40B4-BE49-F238E27FC236}">
                <a16:creationId xmlns:a16="http://schemas.microsoft.com/office/drawing/2014/main" id="{D35D7FB1-A3B7-41DE-8104-0C1B1BA68050}"/>
              </a:ext>
            </a:extLst>
          </p:cNvPr>
          <p:cNvSpPr/>
          <p:nvPr/>
        </p:nvSpPr>
        <p:spPr>
          <a:xfrm>
            <a:off x="12316213" y="6050552"/>
            <a:ext cx="2908387" cy="2554545"/>
          </a:xfrm>
          <a:prstGeom prst="rect">
            <a:avLst/>
          </a:prstGeom>
          <a:solidFill>
            <a:schemeClr val="tx1"/>
          </a:solidFill>
          <a:ln>
            <a:solidFill>
              <a:schemeClr val="tx1"/>
            </a:solidFill>
          </a:ln>
        </p:spPr>
        <p:txBody>
          <a:bodyPr wrap="square">
            <a:spAutoFit/>
          </a:bodyPr>
          <a:lstStyle/>
          <a:p>
            <a:pPr algn="just"/>
            <a:r>
              <a:rPr lang="tr-TR" sz="2000" b="1" dirty="0">
                <a:solidFill>
                  <a:schemeClr val="bg1"/>
                </a:solidFill>
              </a:rPr>
              <a:t>Depremin merkezinden başlayan deprem dalgaları, genel olarak çevreye üç farklı şekilde yayılır. Bunlar:</a:t>
            </a:r>
          </a:p>
          <a:p>
            <a:pPr marL="342900" indent="-342900" algn="just">
              <a:buFont typeface="Arial" panose="020B0604020202020204" pitchFamily="34" charset="0"/>
              <a:buChar char="•"/>
            </a:pPr>
            <a:r>
              <a:rPr lang="tr-TR" sz="2000" b="1" dirty="0">
                <a:solidFill>
                  <a:schemeClr val="bg1"/>
                </a:solidFill>
              </a:rPr>
              <a:t>Boyuna (P), </a:t>
            </a:r>
          </a:p>
          <a:p>
            <a:pPr marL="342900" indent="-342900" algn="just">
              <a:buFont typeface="Arial" panose="020B0604020202020204" pitchFamily="34" charset="0"/>
              <a:buChar char="•"/>
            </a:pPr>
            <a:r>
              <a:rPr lang="tr-TR" sz="2000" b="1" dirty="0">
                <a:solidFill>
                  <a:schemeClr val="bg1"/>
                </a:solidFill>
              </a:rPr>
              <a:t>Enine (S) </a:t>
            </a:r>
          </a:p>
          <a:p>
            <a:pPr marL="342900" indent="-342900" algn="just">
              <a:buFont typeface="Arial" panose="020B0604020202020204" pitchFamily="34" charset="0"/>
              <a:buChar char="•"/>
            </a:pPr>
            <a:r>
              <a:rPr lang="tr-TR" sz="2000" b="1" dirty="0">
                <a:solidFill>
                  <a:schemeClr val="bg1"/>
                </a:solidFill>
              </a:rPr>
              <a:t>Yüzey (L) dalgalarıdır.</a:t>
            </a:r>
          </a:p>
        </p:txBody>
      </p:sp>
      <p:sp>
        <p:nvSpPr>
          <p:cNvPr id="13" name="Dikdörtgen 12">
            <a:extLst>
              <a:ext uri="{FF2B5EF4-FFF2-40B4-BE49-F238E27FC236}">
                <a16:creationId xmlns:a16="http://schemas.microsoft.com/office/drawing/2014/main" id="{CABF77C6-2741-4C3B-87E6-CE0459C7A682}"/>
              </a:ext>
            </a:extLst>
          </p:cNvPr>
          <p:cNvSpPr/>
          <p:nvPr/>
        </p:nvSpPr>
        <p:spPr>
          <a:xfrm>
            <a:off x="5481856" y="3231098"/>
            <a:ext cx="9317392" cy="1631216"/>
          </a:xfrm>
          <a:prstGeom prst="rect">
            <a:avLst/>
          </a:prstGeom>
          <a:solidFill>
            <a:schemeClr val="bg1"/>
          </a:solidFill>
          <a:ln>
            <a:solidFill>
              <a:schemeClr val="tx1"/>
            </a:solidFill>
          </a:ln>
        </p:spPr>
        <p:txBody>
          <a:bodyPr wrap="square">
            <a:spAutoFit/>
          </a:bodyPr>
          <a:lstStyle/>
          <a:p>
            <a:pPr algn="ctr"/>
            <a:r>
              <a:rPr lang="tr-TR" sz="2000" b="1" dirty="0"/>
              <a:t>UYARI: </a:t>
            </a:r>
          </a:p>
          <a:p>
            <a:pPr algn="ctr"/>
            <a:r>
              <a:rPr lang="tr-TR" sz="2000" b="1" dirty="0">
                <a:solidFill>
                  <a:srgbClr val="FF0000"/>
                </a:solidFill>
              </a:rPr>
              <a:t>BÜYÜKLÜK: </a:t>
            </a:r>
            <a:r>
              <a:rPr lang="tr-TR" sz="2000" b="1" dirty="0"/>
              <a:t>DEPREM ANINDA </a:t>
            </a:r>
            <a:r>
              <a:rPr lang="tr-TR" sz="2000" b="1" u="sng" dirty="0"/>
              <a:t>OLUŞAN ENERJİDİR</a:t>
            </a:r>
            <a:r>
              <a:rPr lang="tr-TR" sz="2000" b="1" dirty="0"/>
              <a:t>.</a:t>
            </a:r>
          </a:p>
          <a:p>
            <a:pPr algn="ctr"/>
            <a:r>
              <a:rPr lang="tr-TR" sz="2000" b="1" dirty="0">
                <a:solidFill>
                  <a:srgbClr val="FF0000"/>
                </a:solidFill>
              </a:rPr>
              <a:t>ŞİDDET:</a:t>
            </a:r>
            <a:r>
              <a:rPr lang="tr-TR" sz="2000" b="1" dirty="0"/>
              <a:t> DEPREM SONRASINDA OLUŞAN </a:t>
            </a:r>
            <a:r>
              <a:rPr lang="tr-TR" sz="2000" b="1" u="sng" dirty="0"/>
              <a:t>MADDİ VE MANEVİ ZARARDIR</a:t>
            </a:r>
            <a:r>
              <a:rPr lang="tr-TR" sz="2000" b="1" dirty="0"/>
              <a:t>.</a:t>
            </a:r>
          </a:p>
          <a:p>
            <a:pPr algn="ctr"/>
            <a:r>
              <a:rPr lang="tr-TR" sz="2000" b="1" dirty="0"/>
              <a:t>DEPEM, BÜYÜKLÜLKELERİ ÜLKELERE GÖRE DEĞİŞMEZ ANCAK ŞİDDETİ ÜLKELERİN GELİŞMİŞLİK SEVİYELERİNE GÖRE DEĞİŞİR.</a:t>
            </a:r>
          </a:p>
        </p:txBody>
      </p:sp>
      <p:pic>
        <p:nvPicPr>
          <p:cNvPr id="6148" name="Picture 4">
            <a:extLst>
              <a:ext uri="{FF2B5EF4-FFF2-40B4-BE49-F238E27FC236}">
                <a16:creationId xmlns:a16="http://schemas.microsoft.com/office/drawing/2014/main" id="{78B51A19-270E-4EE1-BEEA-F1FEDB5521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380" b="31563"/>
          <a:stretch/>
        </p:blipFill>
        <p:spPr bwMode="auto">
          <a:xfrm>
            <a:off x="4693332" y="5872103"/>
            <a:ext cx="3209049" cy="27034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a:hlinkClick r:id="rId4" action="ppaction://hlinkfile"/>
            <a:extLst>
              <a:ext uri="{FF2B5EF4-FFF2-40B4-BE49-F238E27FC236}">
                <a16:creationId xmlns:a16="http://schemas.microsoft.com/office/drawing/2014/main" id="{DC0E085E-96CE-432A-BE68-2D916D2BCB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5710"/>
          <a:stretch/>
        </p:blipFill>
        <p:spPr bwMode="auto">
          <a:xfrm>
            <a:off x="303376" y="5909559"/>
            <a:ext cx="3600400" cy="26781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4E73BA71-0E43-4478-8DC0-C455D5E5A6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9943"/>
          <a:stretch/>
        </p:blipFill>
        <p:spPr bwMode="auto">
          <a:xfrm>
            <a:off x="8768413" y="5839672"/>
            <a:ext cx="3125118" cy="2715568"/>
          </a:xfrm>
          <a:prstGeom prst="rect">
            <a:avLst/>
          </a:prstGeom>
          <a:noFill/>
          <a:extLst>
            <a:ext uri="{909E8E84-426E-40DD-AFC4-6F175D3DCCD1}">
              <a14:hiddenFill xmlns:a14="http://schemas.microsoft.com/office/drawing/2010/main">
                <a:solidFill>
                  <a:srgbClr val="FFFFFF"/>
                </a:solidFill>
              </a14:hiddenFill>
            </a:ext>
          </a:extLst>
        </p:spPr>
      </p:pic>
      <p:sp>
        <p:nvSpPr>
          <p:cNvPr id="22" name="Yuvarlatılmış Dikdörtgen 2">
            <a:extLst>
              <a:ext uri="{FF2B5EF4-FFF2-40B4-BE49-F238E27FC236}">
                <a16:creationId xmlns:a16="http://schemas.microsoft.com/office/drawing/2014/main" id="{E8F83F72-4A6D-4EAB-9627-C78809DA91D0}"/>
              </a:ext>
            </a:extLst>
          </p:cNvPr>
          <p:cNvSpPr/>
          <p:nvPr/>
        </p:nvSpPr>
        <p:spPr>
          <a:xfrm>
            <a:off x="381808" y="4971691"/>
            <a:ext cx="3443536" cy="90744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500" b="1" dirty="0">
                <a:solidFill>
                  <a:schemeClr val="tx1"/>
                </a:solidFill>
              </a:rPr>
              <a:t>«P» dalgaları saniyede 8 km yol alırlar.</a:t>
            </a:r>
          </a:p>
          <a:p>
            <a:pPr algn="just"/>
            <a:r>
              <a:rPr lang="tr-TR" sz="1500" b="1" dirty="0">
                <a:solidFill>
                  <a:schemeClr val="tx1"/>
                </a:solidFill>
              </a:rPr>
              <a:t>En hızlı dalgalardır.</a:t>
            </a:r>
          </a:p>
          <a:p>
            <a:pPr algn="just"/>
            <a:r>
              <a:rPr lang="tr-TR" sz="1500" b="1" dirty="0">
                <a:solidFill>
                  <a:schemeClr val="tx1"/>
                </a:solidFill>
              </a:rPr>
              <a:t>Deprem anında oluşan ilk dalgadır.</a:t>
            </a:r>
          </a:p>
          <a:p>
            <a:pPr algn="just"/>
            <a:r>
              <a:rPr lang="tr-TR" sz="1500" b="1" dirty="0">
                <a:solidFill>
                  <a:schemeClr val="tx1"/>
                </a:solidFill>
              </a:rPr>
              <a:t>Sıvı-katı-gaz ortamından geçerler.</a:t>
            </a:r>
          </a:p>
        </p:txBody>
      </p:sp>
      <p:sp>
        <p:nvSpPr>
          <p:cNvPr id="23" name="Yuvarlatılmış Dikdörtgen 2">
            <a:extLst>
              <a:ext uri="{FF2B5EF4-FFF2-40B4-BE49-F238E27FC236}">
                <a16:creationId xmlns:a16="http://schemas.microsoft.com/office/drawing/2014/main" id="{32F53F6C-BCCF-474B-95D7-56E667484CEE}"/>
              </a:ext>
            </a:extLst>
          </p:cNvPr>
          <p:cNvSpPr/>
          <p:nvPr/>
        </p:nvSpPr>
        <p:spPr>
          <a:xfrm>
            <a:off x="4497656" y="4954014"/>
            <a:ext cx="3626400" cy="89519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500" b="1" dirty="0">
                <a:solidFill>
                  <a:schemeClr val="tx1"/>
                </a:solidFill>
              </a:rPr>
              <a:t>«S» dalgaları saniyede 4,5 km yol alırlar.</a:t>
            </a:r>
          </a:p>
          <a:p>
            <a:pPr algn="just"/>
            <a:r>
              <a:rPr lang="tr-TR" sz="1500" b="1" dirty="0">
                <a:solidFill>
                  <a:schemeClr val="tx1"/>
                </a:solidFill>
              </a:rPr>
              <a:t>Yukarı-aşağı-iki yana harekete neden olur.</a:t>
            </a:r>
          </a:p>
          <a:p>
            <a:pPr algn="just"/>
            <a:r>
              <a:rPr lang="tr-TR" sz="1500" b="1" dirty="0">
                <a:solidFill>
                  <a:schemeClr val="tx1"/>
                </a:solidFill>
              </a:rPr>
              <a:t>Deprem anında oluşan ikinci dalgadır.</a:t>
            </a:r>
          </a:p>
          <a:p>
            <a:pPr algn="just"/>
            <a:r>
              <a:rPr lang="tr-TR" sz="1500" b="1" dirty="0" err="1">
                <a:solidFill>
                  <a:schemeClr val="tx1"/>
                </a:solidFill>
              </a:rPr>
              <a:t>Sıve</a:t>
            </a:r>
            <a:r>
              <a:rPr lang="tr-TR" sz="1500" b="1" dirty="0">
                <a:solidFill>
                  <a:schemeClr val="tx1"/>
                </a:solidFill>
              </a:rPr>
              <a:t> ve gaz ortamından geçemezler.</a:t>
            </a:r>
          </a:p>
        </p:txBody>
      </p:sp>
      <p:sp>
        <p:nvSpPr>
          <p:cNvPr id="24" name="Yuvarlatılmış Dikdörtgen 2">
            <a:extLst>
              <a:ext uri="{FF2B5EF4-FFF2-40B4-BE49-F238E27FC236}">
                <a16:creationId xmlns:a16="http://schemas.microsoft.com/office/drawing/2014/main" id="{42AA717A-C199-4875-B4A1-6B8F921EEEA9}"/>
              </a:ext>
            </a:extLst>
          </p:cNvPr>
          <p:cNvSpPr/>
          <p:nvPr/>
        </p:nvSpPr>
        <p:spPr>
          <a:xfrm>
            <a:off x="8273462" y="4963554"/>
            <a:ext cx="4459106" cy="87611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500" b="1" dirty="0">
                <a:solidFill>
                  <a:schemeClr val="tx1"/>
                </a:solidFill>
              </a:rPr>
              <a:t>«L ve R» dalgaları saniyede 1,5 km yol alırlar.</a:t>
            </a:r>
          </a:p>
          <a:p>
            <a:pPr algn="just"/>
            <a:r>
              <a:rPr lang="tr-TR" sz="1500" b="1" dirty="0">
                <a:solidFill>
                  <a:schemeClr val="tx1"/>
                </a:solidFill>
              </a:rPr>
              <a:t>Yukarı-aşağı-iki yana ve dairesel harekete neden olur.</a:t>
            </a:r>
          </a:p>
          <a:p>
            <a:pPr algn="just"/>
            <a:r>
              <a:rPr lang="tr-TR" sz="1500" b="1" dirty="0">
                <a:solidFill>
                  <a:schemeClr val="tx1"/>
                </a:solidFill>
              </a:rPr>
              <a:t>Deprem anında oluşan en son dalgalardır.</a:t>
            </a:r>
          </a:p>
        </p:txBody>
      </p:sp>
      <p:sp>
        <p:nvSpPr>
          <p:cNvPr id="2" name="5-Nokta Yıldız 1"/>
          <p:cNvSpPr/>
          <p:nvPr/>
        </p:nvSpPr>
        <p:spPr>
          <a:xfrm>
            <a:off x="13770406" y="3231098"/>
            <a:ext cx="1028842" cy="815608"/>
          </a:xfrm>
          <a:prstGeom prst="star5">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Grafik 3" descr="Sunu medyası">
            <a:hlinkClick r:id="rId5"/>
            <a:extLst>
              <a:ext uri="{FF2B5EF4-FFF2-40B4-BE49-F238E27FC236}">
                <a16:creationId xmlns:a16="http://schemas.microsoft.com/office/drawing/2014/main" id="{EF6DD865-B59D-DF5E-4D75-AD9FD94BCB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770319" y="4964736"/>
            <a:ext cx="914400" cy="914400"/>
          </a:xfrm>
          <a:prstGeom prst="rect">
            <a:avLst/>
          </a:prstGeom>
        </p:spPr>
      </p:pic>
      <p:sp>
        <p:nvSpPr>
          <p:cNvPr id="5" name="Metin kutusu 4">
            <a:hlinkClick r:id="rId8"/>
            <a:extLst>
              <a:ext uri="{FF2B5EF4-FFF2-40B4-BE49-F238E27FC236}">
                <a16:creationId xmlns:a16="http://schemas.microsoft.com/office/drawing/2014/main" id="{022A4A7A-61C3-060E-04DD-5F597E5560E3}"/>
              </a:ext>
            </a:extLst>
          </p:cNvPr>
          <p:cNvSpPr txBox="1"/>
          <p:nvPr/>
        </p:nvSpPr>
        <p:spPr>
          <a:xfrm>
            <a:off x="13532977" y="4979625"/>
            <a:ext cx="1538919" cy="784830"/>
          </a:xfrm>
          <a:prstGeom prst="rect">
            <a:avLst/>
          </a:prstGeom>
          <a:noFill/>
        </p:spPr>
        <p:txBody>
          <a:bodyPr wrap="square">
            <a:spAutoFit/>
          </a:bodyPr>
          <a:lstStyle/>
          <a:p>
            <a:pPr algn="ctr"/>
            <a:r>
              <a:rPr lang="tr-TR" sz="1500" b="1" dirty="0">
                <a:solidFill>
                  <a:srgbClr val="FFFF00"/>
                </a:solidFill>
                <a:hlinkClick r:id="rId5">
                  <a:extLst>
                    <a:ext uri="{A12FA001-AC4F-418D-AE19-62706E023703}">
                      <ahyp:hlinkClr xmlns:ahyp="http://schemas.microsoft.com/office/drawing/2018/hyperlinkcolor" val="tx"/>
                    </a:ext>
                  </a:extLst>
                </a:hlinkClick>
              </a:rPr>
              <a:t>SİSMİK DALGA VİDEOSU İÇİN TIKLAYIN</a:t>
            </a:r>
            <a:endParaRPr lang="tr-TR" sz="1500" dirty="0">
              <a:solidFill>
                <a:srgbClr val="FFFF00"/>
              </a:solidFill>
            </a:endParaRPr>
          </a:p>
        </p:txBody>
      </p: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972" y="781467"/>
            <a:ext cx="15252848" cy="840486"/>
          </a:xfrm>
          <a:prstGeom prst="rect">
            <a:avLst/>
          </a:prstGeom>
          <a:solidFill>
            <a:schemeClr val="tx1"/>
          </a:solidFill>
        </p:spPr>
        <p:txBody>
          <a:bodyPr wrap="square">
            <a:spAutoFit/>
          </a:bodyPr>
          <a:lstStyle/>
          <a:p>
            <a:pPr algn="ctr">
              <a:lnSpc>
                <a:spcPts val="6300"/>
              </a:lnSpc>
            </a:pPr>
            <a:r>
              <a:rPr lang="tr-TR" sz="4200" b="1" dirty="0">
                <a:solidFill>
                  <a:schemeClr val="bg1"/>
                </a:solidFill>
              </a:rPr>
              <a:t>Yer kabuğu hareketleri sırasında meydana gelen kırıklara fay denir. </a:t>
            </a:r>
          </a:p>
        </p:txBody>
      </p:sp>
      <p:pic>
        <p:nvPicPr>
          <p:cNvPr id="9218" name="Picture 2">
            <a:extLst>
              <a:ext uri="{FF2B5EF4-FFF2-40B4-BE49-F238E27FC236}">
                <a16:creationId xmlns:a16="http://schemas.microsoft.com/office/drawing/2014/main" id="{8522C61F-7B5E-43BB-BA91-2AC017DBBE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08" r="55594"/>
          <a:stretch/>
        </p:blipFill>
        <p:spPr bwMode="auto">
          <a:xfrm>
            <a:off x="11958862" y="1765969"/>
            <a:ext cx="3182804" cy="41940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Resim 3">
            <a:extLst>
              <a:ext uri="{FF2B5EF4-FFF2-40B4-BE49-F238E27FC236}">
                <a16:creationId xmlns:a16="http://schemas.microsoft.com/office/drawing/2014/main" id="{46410CE8-196B-4D5D-A657-DAAD34D234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920" y="1653666"/>
            <a:ext cx="3527216" cy="4702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Resim 5">
            <a:extLst>
              <a:ext uri="{FF2B5EF4-FFF2-40B4-BE49-F238E27FC236}">
                <a16:creationId xmlns:a16="http://schemas.microsoft.com/office/drawing/2014/main" id="{D9F10043-203B-4A5D-9E0D-BF72B5769B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0410" y="1621954"/>
            <a:ext cx="5808452" cy="4356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Resim 11">
            <a:extLst>
              <a:ext uri="{FF2B5EF4-FFF2-40B4-BE49-F238E27FC236}">
                <a16:creationId xmlns:a16="http://schemas.microsoft.com/office/drawing/2014/main" id="{B27788F7-37A3-4EE3-8141-774AAD3098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9930" y="1637148"/>
            <a:ext cx="2654704" cy="47194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4" name="Düz Ok Bağlayıcısı 13">
            <a:extLst>
              <a:ext uri="{FF2B5EF4-FFF2-40B4-BE49-F238E27FC236}">
                <a16:creationId xmlns:a16="http://schemas.microsoft.com/office/drawing/2014/main" id="{C9F3F040-BDD7-43C9-AB8D-96060DF4544B}"/>
              </a:ext>
            </a:extLst>
          </p:cNvPr>
          <p:cNvCxnSpPr/>
          <p:nvPr/>
        </p:nvCxnSpPr>
        <p:spPr>
          <a:xfrm flipH="1">
            <a:off x="6946935" y="1862090"/>
            <a:ext cx="1152128" cy="2232248"/>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a:extLst>
              <a:ext uri="{FF2B5EF4-FFF2-40B4-BE49-F238E27FC236}">
                <a16:creationId xmlns:a16="http://schemas.microsoft.com/office/drawing/2014/main" id="{0D759106-18F0-4E9D-9965-0820D7C8B2DA}"/>
              </a:ext>
            </a:extLst>
          </p:cNvPr>
          <p:cNvCxnSpPr>
            <a:cxnSpLocks/>
          </p:cNvCxnSpPr>
          <p:nvPr/>
        </p:nvCxnSpPr>
        <p:spPr>
          <a:xfrm flipV="1">
            <a:off x="9101120" y="1845935"/>
            <a:ext cx="1254269" cy="2584688"/>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a:extLst>
              <a:ext uri="{FF2B5EF4-FFF2-40B4-BE49-F238E27FC236}">
                <a16:creationId xmlns:a16="http://schemas.microsoft.com/office/drawing/2014/main" id="{D2923F6F-A5CD-4588-9B29-0FFE0A9370E1}"/>
              </a:ext>
            </a:extLst>
          </p:cNvPr>
          <p:cNvCxnSpPr>
            <a:cxnSpLocks/>
          </p:cNvCxnSpPr>
          <p:nvPr/>
        </p:nvCxnSpPr>
        <p:spPr>
          <a:xfrm flipH="1">
            <a:off x="873471" y="2155797"/>
            <a:ext cx="832101" cy="1434485"/>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Düz Ok Bağlayıcısı 24">
            <a:extLst>
              <a:ext uri="{FF2B5EF4-FFF2-40B4-BE49-F238E27FC236}">
                <a16:creationId xmlns:a16="http://schemas.microsoft.com/office/drawing/2014/main" id="{42C43307-00F0-4409-B491-1F4E1E5FF769}"/>
              </a:ext>
            </a:extLst>
          </p:cNvPr>
          <p:cNvCxnSpPr>
            <a:cxnSpLocks/>
          </p:cNvCxnSpPr>
          <p:nvPr/>
        </p:nvCxnSpPr>
        <p:spPr>
          <a:xfrm flipV="1">
            <a:off x="1875528" y="2081205"/>
            <a:ext cx="936759" cy="1794017"/>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Düz Ok Bağlayıcısı 28">
            <a:extLst>
              <a:ext uri="{FF2B5EF4-FFF2-40B4-BE49-F238E27FC236}">
                <a16:creationId xmlns:a16="http://schemas.microsoft.com/office/drawing/2014/main" id="{95B8FC35-B798-4F9F-B263-CC9D62AB0AEE}"/>
              </a:ext>
            </a:extLst>
          </p:cNvPr>
          <p:cNvCxnSpPr>
            <a:cxnSpLocks/>
          </p:cNvCxnSpPr>
          <p:nvPr/>
        </p:nvCxnSpPr>
        <p:spPr>
          <a:xfrm>
            <a:off x="4915358" y="3659655"/>
            <a:ext cx="1121050" cy="835995"/>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Düz Ok Bağlayıcısı 29">
            <a:extLst>
              <a:ext uri="{FF2B5EF4-FFF2-40B4-BE49-F238E27FC236}">
                <a16:creationId xmlns:a16="http://schemas.microsoft.com/office/drawing/2014/main" id="{8939977A-4F3C-45BD-B69D-431B8D9E24AF}"/>
              </a:ext>
            </a:extLst>
          </p:cNvPr>
          <p:cNvCxnSpPr>
            <a:cxnSpLocks/>
          </p:cNvCxnSpPr>
          <p:nvPr/>
        </p:nvCxnSpPr>
        <p:spPr>
          <a:xfrm flipH="1" flipV="1">
            <a:off x="3883460" y="5246467"/>
            <a:ext cx="1472624" cy="936103"/>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2" name="Serbest Form: Şekil 31">
            <a:extLst>
              <a:ext uri="{FF2B5EF4-FFF2-40B4-BE49-F238E27FC236}">
                <a16:creationId xmlns:a16="http://schemas.microsoft.com/office/drawing/2014/main" id="{E26679F7-7EF0-49DB-A26A-A1727C805A1E}"/>
              </a:ext>
            </a:extLst>
          </p:cNvPr>
          <p:cNvSpPr/>
          <p:nvPr/>
        </p:nvSpPr>
        <p:spPr>
          <a:xfrm>
            <a:off x="1956992" y="2545183"/>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Serbest Form: Şekil 37">
            <a:extLst>
              <a:ext uri="{FF2B5EF4-FFF2-40B4-BE49-F238E27FC236}">
                <a16:creationId xmlns:a16="http://schemas.microsoft.com/office/drawing/2014/main" id="{7EBD6072-7C7C-4A20-BA30-693468CA9216}"/>
              </a:ext>
            </a:extLst>
          </p:cNvPr>
          <p:cNvSpPr/>
          <p:nvPr/>
        </p:nvSpPr>
        <p:spPr>
          <a:xfrm>
            <a:off x="2036861" y="2307073"/>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Serbest Form: Şekil 38">
            <a:extLst>
              <a:ext uri="{FF2B5EF4-FFF2-40B4-BE49-F238E27FC236}">
                <a16:creationId xmlns:a16="http://schemas.microsoft.com/office/drawing/2014/main" id="{04C668CC-2514-4C0B-A00A-AE94D565769A}"/>
              </a:ext>
            </a:extLst>
          </p:cNvPr>
          <p:cNvSpPr/>
          <p:nvPr/>
        </p:nvSpPr>
        <p:spPr>
          <a:xfrm>
            <a:off x="366244" y="2693960"/>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0" name="Serbest Form: Şekil 39">
            <a:extLst>
              <a:ext uri="{FF2B5EF4-FFF2-40B4-BE49-F238E27FC236}">
                <a16:creationId xmlns:a16="http://schemas.microsoft.com/office/drawing/2014/main" id="{4F066650-4B51-48EB-858A-D191DC18AE48}"/>
              </a:ext>
            </a:extLst>
          </p:cNvPr>
          <p:cNvSpPr/>
          <p:nvPr/>
        </p:nvSpPr>
        <p:spPr>
          <a:xfrm>
            <a:off x="446113" y="2455850"/>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Serbest Form: Şekil 40">
            <a:extLst>
              <a:ext uri="{FF2B5EF4-FFF2-40B4-BE49-F238E27FC236}">
                <a16:creationId xmlns:a16="http://schemas.microsoft.com/office/drawing/2014/main" id="{536673C8-456D-41EE-8B85-B3BF3BE28201}"/>
              </a:ext>
            </a:extLst>
          </p:cNvPr>
          <p:cNvSpPr/>
          <p:nvPr/>
        </p:nvSpPr>
        <p:spPr>
          <a:xfrm>
            <a:off x="1680352" y="3433514"/>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Serbest Form: Şekil 41">
            <a:extLst>
              <a:ext uri="{FF2B5EF4-FFF2-40B4-BE49-F238E27FC236}">
                <a16:creationId xmlns:a16="http://schemas.microsoft.com/office/drawing/2014/main" id="{6A6E4BCA-FF55-4675-8B87-6A8EF7D4B495}"/>
              </a:ext>
            </a:extLst>
          </p:cNvPr>
          <p:cNvSpPr/>
          <p:nvPr/>
        </p:nvSpPr>
        <p:spPr>
          <a:xfrm>
            <a:off x="1760221" y="3195404"/>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3" name="Serbest Form: Şekil 42">
            <a:extLst>
              <a:ext uri="{FF2B5EF4-FFF2-40B4-BE49-F238E27FC236}">
                <a16:creationId xmlns:a16="http://schemas.microsoft.com/office/drawing/2014/main" id="{30019B48-F8DB-402D-A0EF-2A7A94C37D24}"/>
              </a:ext>
            </a:extLst>
          </p:cNvPr>
          <p:cNvSpPr/>
          <p:nvPr/>
        </p:nvSpPr>
        <p:spPr>
          <a:xfrm>
            <a:off x="98334" y="3582424"/>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4" name="Serbest Form: Şekil 43">
            <a:extLst>
              <a:ext uri="{FF2B5EF4-FFF2-40B4-BE49-F238E27FC236}">
                <a16:creationId xmlns:a16="http://schemas.microsoft.com/office/drawing/2014/main" id="{6C6EE8A2-CF6C-408A-8AFB-0B6ADF1E231F}"/>
              </a:ext>
            </a:extLst>
          </p:cNvPr>
          <p:cNvSpPr/>
          <p:nvPr/>
        </p:nvSpPr>
        <p:spPr>
          <a:xfrm>
            <a:off x="178203" y="3344314"/>
            <a:ext cx="1528010" cy="77231"/>
          </a:xfrm>
          <a:custGeom>
            <a:avLst/>
            <a:gdLst>
              <a:gd name="connsiteX0" fmla="*/ 1528010 w 1528010"/>
              <a:gd name="connsiteY0" fmla="*/ 27628 h 77231"/>
              <a:gd name="connsiteX1" fmla="*/ 1130968 w 1528010"/>
              <a:gd name="connsiteY1" fmla="*/ 75754 h 77231"/>
              <a:gd name="connsiteX2" fmla="*/ 1106905 w 1528010"/>
              <a:gd name="connsiteY2" fmla="*/ 63722 h 77231"/>
              <a:gd name="connsiteX3" fmla="*/ 866273 w 1528010"/>
              <a:gd name="connsiteY3" fmla="*/ 51691 h 77231"/>
              <a:gd name="connsiteX4" fmla="*/ 697831 w 1528010"/>
              <a:gd name="connsiteY4" fmla="*/ 3564 h 77231"/>
              <a:gd name="connsiteX5" fmla="*/ 517358 w 1528010"/>
              <a:gd name="connsiteY5" fmla="*/ 3564 h 77231"/>
              <a:gd name="connsiteX6" fmla="*/ 264695 w 1528010"/>
              <a:gd name="connsiteY6" fmla="*/ 3564 h 77231"/>
              <a:gd name="connsiteX7" fmla="*/ 96252 w 1528010"/>
              <a:gd name="connsiteY7" fmla="*/ 15596 h 77231"/>
              <a:gd name="connsiteX8" fmla="*/ 0 w 1528010"/>
              <a:gd name="connsiteY8" fmla="*/ 15596 h 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010" h="77231">
                <a:moveTo>
                  <a:pt x="1528010" y="27628"/>
                </a:moveTo>
                <a:lnTo>
                  <a:pt x="1130968" y="75754"/>
                </a:lnTo>
                <a:cubicBezTo>
                  <a:pt x="1060784" y="81770"/>
                  <a:pt x="1151021" y="67733"/>
                  <a:pt x="1106905" y="63722"/>
                </a:cubicBezTo>
                <a:cubicBezTo>
                  <a:pt x="1062789" y="59712"/>
                  <a:pt x="934452" y="61717"/>
                  <a:pt x="866273" y="51691"/>
                </a:cubicBezTo>
                <a:cubicBezTo>
                  <a:pt x="798094" y="41665"/>
                  <a:pt x="755983" y="11585"/>
                  <a:pt x="697831" y="3564"/>
                </a:cubicBezTo>
                <a:cubicBezTo>
                  <a:pt x="639679" y="-4457"/>
                  <a:pt x="517358" y="3564"/>
                  <a:pt x="517358" y="3564"/>
                </a:cubicBezTo>
                <a:cubicBezTo>
                  <a:pt x="445169" y="3564"/>
                  <a:pt x="334879" y="1559"/>
                  <a:pt x="264695" y="3564"/>
                </a:cubicBezTo>
                <a:cubicBezTo>
                  <a:pt x="194511" y="5569"/>
                  <a:pt x="140368" y="13591"/>
                  <a:pt x="96252" y="15596"/>
                </a:cubicBezTo>
                <a:cubicBezTo>
                  <a:pt x="52136" y="17601"/>
                  <a:pt x="26068" y="16598"/>
                  <a:pt x="0" y="15596"/>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Serbest Form: Şekil 34">
            <a:extLst>
              <a:ext uri="{FF2B5EF4-FFF2-40B4-BE49-F238E27FC236}">
                <a16:creationId xmlns:a16="http://schemas.microsoft.com/office/drawing/2014/main" id="{CA7170AD-5DEB-49E1-A712-F9DC37C36C54}"/>
              </a:ext>
            </a:extLst>
          </p:cNvPr>
          <p:cNvSpPr/>
          <p:nvPr/>
        </p:nvSpPr>
        <p:spPr>
          <a:xfrm>
            <a:off x="4206897" y="3655653"/>
            <a:ext cx="1888958" cy="1239252"/>
          </a:xfrm>
          <a:custGeom>
            <a:avLst/>
            <a:gdLst>
              <a:gd name="connsiteX0" fmla="*/ 0 w 1888958"/>
              <a:gd name="connsiteY0" fmla="*/ 0 h 1239252"/>
              <a:gd name="connsiteX1" fmla="*/ 192505 w 1888958"/>
              <a:gd name="connsiteY1" fmla="*/ 264694 h 1239252"/>
              <a:gd name="connsiteX2" fmla="*/ 457200 w 1888958"/>
              <a:gd name="connsiteY2" fmla="*/ 433136 h 1239252"/>
              <a:gd name="connsiteX3" fmla="*/ 830179 w 1888958"/>
              <a:gd name="connsiteY3" fmla="*/ 649705 h 1239252"/>
              <a:gd name="connsiteX4" fmla="*/ 1106905 w 1888958"/>
              <a:gd name="connsiteY4" fmla="*/ 830179 h 1239252"/>
              <a:gd name="connsiteX5" fmla="*/ 1323474 w 1888958"/>
              <a:gd name="connsiteY5" fmla="*/ 938463 h 1239252"/>
              <a:gd name="connsiteX6" fmla="*/ 1528011 w 1888958"/>
              <a:gd name="connsiteY6" fmla="*/ 1046747 h 1239252"/>
              <a:gd name="connsiteX7" fmla="*/ 1720516 w 1888958"/>
              <a:gd name="connsiteY7" fmla="*/ 1118936 h 1239252"/>
              <a:gd name="connsiteX8" fmla="*/ 1888958 w 1888958"/>
              <a:gd name="connsiteY8" fmla="*/ 1239252 h 123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8958" h="1239252">
                <a:moveTo>
                  <a:pt x="0" y="0"/>
                </a:moveTo>
                <a:cubicBezTo>
                  <a:pt x="58152" y="96252"/>
                  <a:pt x="116305" y="192505"/>
                  <a:pt x="192505" y="264694"/>
                </a:cubicBezTo>
                <a:cubicBezTo>
                  <a:pt x="268705" y="336883"/>
                  <a:pt x="350921" y="368968"/>
                  <a:pt x="457200" y="433136"/>
                </a:cubicBezTo>
                <a:cubicBezTo>
                  <a:pt x="563479" y="497304"/>
                  <a:pt x="721895" y="583531"/>
                  <a:pt x="830179" y="649705"/>
                </a:cubicBezTo>
                <a:cubicBezTo>
                  <a:pt x="938463" y="715879"/>
                  <a:pt x="1024689" y="782053"/>
                  <a:pt x="1106905" y="830179"/>
                </a:cubicBezTo>
                <a:cubicBezTo>
                  <a:pt x="1189121" y="878305"/>
                  <a:pt x="1253290" y="902368"/>
                  <a:pt x="1323474" y="938463"/>
                </a:cubicBezTo>
                <a:cubicBezTo>
                  <a:pt x="1393658" y="974558"/>
                  <a:pt x="1461837" y="1016668"/>
                  <a:pt x="1528011" y="1046747"/>
                </a:cubicBezTo>
                <a:cubicBezTo>
                  <a:pt x="1594185" y="1076826"/>
                  <a:pt x="1660358" y="1086852"/>
                  <a:pt x="1720516" y="1118936"/>
                </a:cubicBezTo>
                <a:cubicBezTo>
                  <a:pt x="1780674" y="1151020"/>
                  <a:pt x="1834816" y="1195136"/>
                  <a:pt x="1888958" y="1239252"/>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0" name="Serbest Form: Şekil 49">
            <a:extLst>
              <a:ext uri="{FF2B5EF4-FFF2-40B4-BE49-F238E27FC236}">
                <a16:creationId xmlns:a16="http://schemas.microsoft.com/office/drawing/2014/main" id="{ED0F1B18-F616-41A5-AEA4-4618359C9E30}"/>
              </a:ext>
            </a:extLst>
          </p:cNvPr>
          <p:cNvSpPr/>
          <p:nvPr/>
        </p:nvSpPr>
        <p:spPr>
          <a:xfrm>
            <a:off x="4115668" y="4958866"/>
            <a:ext cx="1888958" cy="1239252"/>
          </a:xfrm>
          <a:custGeom>
            <a:avLst/>
            <a:gdLst>
              <a:gd name="connsiteX0" fmla="*/ 0 w 1888958"/>
              <a:gd name="connsiteY0" fmla="*/ 0 h 1239252"/>
              <a:gd name="connsiteX1" fmla="*/ 192505 w 1888958"/>
              <a:gd name="connsiteY1" fmla="*/ 264694 h 1239252"/>
              <a:gd name="connsiteX2" fmla="*/ 457200 w 1888958"/>
              <a:gd name="connsiteY2" fmla="*/ 433136 h 1239252"/>
              <a:gd name="connsiteX3" fmla="*/ 830179 w 1888958"/>
              <a:gd name="connsiteY3" fmla="*/ 649705 h 1239252"/>
              <a:gd name="connsiteX4" fmla="*/ 1106905 w 1888958"/>
              <a:gd name="connsiteY4" fmla="*/ 830179 h 1239252"/>
              <a:gd name="connsiteX5" fmla="*/ 1323474 w 1888958"/>
              <a:gd name="connsiteY5" fmla="*/ 938463 h 1239252"/>
              <a:gd name="connsiteX6" fmla="*/ 1528011 w 1888958"/>
              <a:gd name="connsiteY6" fmla="*/ 1046747 h 1239252"/>
              <a:gd name="connsiteX7" fmla="*/ 1720516 w 1888958"/>
              <a:gd name="connsiteY7" fmla="*/ 1118936 h 1239252"/>
              <a:gd name="connsiteX8" fmla="*/ 1888958 w 1888958"/>
              <a:gd name="connsiteY8" fmla="*/ 1239252 h 123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8958" h="1239252">
                <a:moveTo>
                  <a:pt x="0" y="0"/>
                </a:moveTo>
                <a:cubicBezTo>
                  <a:pt x="58152" y="96252"/>
                  <a:pt x="116305" y="192505"/>
                  <a:pt x="192505" y="264694"/>
                </a:cubicBezTo>
                <a:cubicBezTo>
                  <a:pt x="268705" y="336883"/>
                  <a:pt x="350921" y="368968"/>
                  <a:pt x="457200" y="433136"/>
                </a:cubicBezTo>
                <a:cubicBezTo>
                  <a:pt x="563479" y="497304"/>
                  <a:pt x="721895" y="583531"/>
                  <a:pt x="830179" y="649705"/>
                </a:cubicBezTo>
                <a:cubicBezTo>
                  <a:pt x="938463" y="715879"/>
                  <a:pt x="1024689" y="782053"/>
                  <a:pt x="1106905" y="830179"/>
                </a:cubicBezTo>
                <a:cubicBezTo>
                  <a:pt x="1189121" y="878305"/>
                  <a:pt x="1253290" y="902368"/>
                  <a:pt x="1323474" y="938463"/>
                </a:cubicBezTo>
                <a:cubicBezTo>
                  <a:pt x="1393658" y="974558"/>
                  <a:pt x="1461837" y="1016668"/>
                  <a:pt x="1528011" y="1046747"/>
                </a:cubicBezTo>
                <a:cubicBezTo>
                  <a:pt x="1594185" y="1076826"/>
                  <a:pt x="1660358" y="1086852"/>
                  <a:pt x="1720516" y="1118936"/>
                </a:cubicBezTo>
                <a:cubicBezTo>
                  <a:pt x="1780674" y="1151020"/>
                  <a:pt x="1834816" y="1195136"/>
                  <a:pt x="1888958" y="1239252"/>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Serbest Form: Şekil 35">
            <a:extLst>
              <a:ext uri="{FF2B5EF4-FFF2-40B4-BE49-F238E27FC236}">
                <a16:creationId xmlns:a16="http://schemas.microsoft.com/office/drawing/2014/main" id="{52174F9E-E0C9-47FE-B6CB-D766EB5758E5}"/>
              </a:ext>
            </a:extLst>
          </p:cNvPr>
          <p:cNvSpPr/>
          <p:nvPr/>
        </p:nvSpPr>
        <p:spPr>
          <a:xfrm>
            <a:off x="7635897" y="1622316"/>
            <a:ext cx="1203158" cy="2695073"/>
          </a:xfrm>
          <a:custGeom>
            <a:avLst/>
            <a:gdLst>
              <a:gd name="connsiteX0" fmla="*/ 1203158 w 1203158"/>
              <a:gd name="connsiteY0" fmla="*/ 0 h 2695073"/>
              <a:gd name="connsiteX1" fmla="*/ 938463 w 1203158"/>
              <a:gd name="connsiteY1" fmla="*/ 445168 h 2695073"/>
              <a:gd name="connsiteX2" fmla="*/ 794084 w 1203158"/>
              <a:gd name="connsiteY2" fmla="*/ 721895 h 2695073"/>
              <a:gd name="connsiteX3" fmla="*/ 709863 w 1203158"/>
              <a:gd name="connsiteY3" fmla="*/ 938463 h 2695073"/>
              <a:gd name="connsiteX4" fmla="*/ 613611 w 1203158"/>
              <a:gd name="connsiteY4" fmla="*/ 1275347 h 2695073"/>
              <a:gd name="connsiteX5" fmla="*/ 517358 w 1203158"/>
              <a:gd name="connsiteY5" fmla="*/ 1467852 h 2695073"/>
              <a:gd name="connsiteX6" fmla="*/ 385011 w 1203158"/>
              <a:gd name="connsiteY6" fmla="*/ 1708484 h 2695073"/>
              <a:gd name="connsiteX7" fmla="*/ 288758 w 1203158"/>
              <a:gd name="connsiteY7" fmla="*/ 1961147 h 2695073"/>
              <a:gd name="connsiteX8" fmla="*/ 192505 w 1203158"/>
              <a:gd name="connsiteY8" fmla="*/ 2225842 h 2695073"/>
              <a:gd name="connsiteX9" fmla="*/ 96253 w 1203158"/>
              <a:gd name="connsiteY9" fmla="*/ 2514600 h 2695073"/>
              <a:gd name="connsiteX10" fmla="*/ 0 w 1203158"/>
              <a:gd name="connsiteY10" fmla="*/ 2695073 h 2695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158" h="2695073">
                <a:moveTo>
                  <a:pt x="1203158" y="0"/>
                </a:moveTo>
                <a:cubicBezTo>
                  <a:pt x="1104900" y="162426"/>
                  <a:pt x="1006642" y="324852"/>
                  <a:pt x="938463" y="445168"/>
                </a:cubicBezTo>
                <a:cubicBezTo>
                  <a:pt x="870284" y="565484"/>
                  <a:pt x="832184" y="639679"/>
                  <a:pt x="794084" y="721895"/>
                </a:cubicBezTo>
                <a:cubicBezTo>
                  <a:pt x="755984" y="804111"/>
                  <a:pt x="739942" y="846221"/>
                  <a:pt x="709863" y="938463"/>
                </a:cubicBezTo>
                <a:cubicBezTo>
                  <a:pt x="679784" y="1030705"/>
                  <a:pt x="645695" y="1187116"/>
                  <a:pt x="613611" y="1275347"/>
                </a:cubicBezTo>
                <a:cubicBezTo>
                  <a:pt x="581527" y="1363578"/>
                  <a:pt x="555458" y="1395663"/>
                  <a:pt x="517358" y="1467852"/>
                </a:cubicBezTo>
                <a:cubicBezTo>
                  <a:pt x="479258" y="1540041"/>
                  <a:pt x="423111" y="1626268"/>
                  <a:pt x="385011" y="1708484"/>
                </a:cubicBezTo>
                <a:cubicBezTo>
                  <a:pt x="346911" y="1790700"/>
                  <a:pt x="320842" y="1874921"/>
                  <a:pt x="288758" y="1961147"/>
                </a:cubicBezTo>
                <a:cubicBezTo>
                  <a:pt x="256674" y="2047373"/>
                  <a:pt x="224589" y="2133600"/>
                  <a:pt x="192505" y="2225842"/>
                </a:cubicBezTo>
                <a:cubicBezTo>
                  <a:pt x="160421" y="2318084"/>
                  <a:pt x="128337" y="2436395"/>
                  <a:pt x="96253" y="2514600"/>
                </a:cubicBezTo>
                <a:cubicBezTo>
                  <a:pt x="64169" y="2592805"/>
                  <a:pt x="32084" y="2643939"/>
                  <a:pt x="0" y="2695073"/>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2" name="Serbest Form: Şekil 51">
            <a:extLst>
              <a:ext uri="{FF2B5EF4-FFF2-40B4-BE49-F238E27FC236}">
                <a16:creationId xmlns:a16="http://schemas.microsoft.com/office/drawing/2014/main" id="{B9D2689F-6910-4153-B839-878EC8CB32B5}"/>
              </a:ext>
            </a:extLst>
          </p:cNvPr>
          <p:cNvSpPr/>
          <p:nvPr/>
        </p:nvSpPr>
        <p:spPr>
          <a:xfrm>
            <a:off x="8665908" y="1616300"/>
            <a:ext cx="1203158" cy="2695073"/>
          </a:xfrm>
          <a:custGeom>
            <a:avLst/>
            <a:gdLst>
              <a:gd name="connsiteX0" fmla="*/ 1203158 w 1203158"/>
              <a:gd name="connsiteY0" fmla="*/ 0 h 2695073"/>
              <a:gd name="connsiteX1" fmla="*/ 938463 w 1203158"/>
              <a:gd name="connsiteY1" fmla="*/ 445168 h 2695073"/>
              <a:gd name="connsiteX2" fmla="*/ 794084 w 1203158"/>
              <a:gd name="connsiteY2" fmla="*/ 721895 h 2695073"/>
              <a:gd name="connsiteX3" fmla="*/ 709863 w 1203158"/>
              <a:gd name="connsiteY3" fmla="*/ 938463 h 2695073"/>
              <a:gd name="connsiteX4" fmla="*/ 613611 w 1203158"/>
              <a:gd name="connsiteY4" fmla="*/ 1275347 h 2695073"/>
              <a:gd name="connsiteX5" fmla="*/ 517358 w 1203158"/>
              <a:gd name="connsiteY5" fmla="*/ 1467852 h 2695073"/>
              <a:gd name="connsiteX6" fmla="*/ 385011 w 1203158"/>
              <a:gd name="connsiteY6" fmla="*/ 1708484 h 2695073"/>
              <a:gd name="connsiteX7" fmla="*/ 288758 w 1203158"/>
              <a:gd name="connsiteY7" fmla="*/ 1961147 h 2695073"/>
              <a:gd name="connsiteX8" fmla="*/ 192505 w 1203158"/>
              <a:gd name="connsiteY8" fmla="*/ 2225842 h 2695073"/>
              <a:gd name="connsiteX9" fmla="*/ 96253 w 1203158"/>
              <a:gd name="connsiteY9" fmla="*/ 2514600 h 2695073"/>
              <a:gd name="connsiteX10" fmla="*/ 0 w 1203158"/>
              <a:gd name="connsiteY10" fmla="*/ 2695073 h 2695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158" h="2695073">
                <a:moveTo>
                  <a:pt x="1203158" y="0"/>
                </a:moveTo>
                <a:cubicBezTo>
                  <a:pt x="1104900" y="162426"/>
                  <a:pt x="1006642" y="324852"/>
                  <a:pt x="938463" y="445168"/>
                </a:cubicBezTo>
                <a:cubicBezTo>
                  <a:pt x="870284" y="565484"/>
                  <a:pt x="832184" y="639679"/>
                  <a:pt x="794084" y="721895"/>
                </a:cubicBezTo>
                <a:cubicBezTo>
                  <a:pt x="755984" y="804111"/>
                  <a:pt x="739942" y="846221"/>
                  <a:pt x="709863" y="938463"/>
                </a:cubicBezTo>
                <a:cubicBezTo>
                  <a:pt x="679784" y="1030705"/>
                  <a:pt x="645695" y="1187116"/>
                  <a:pt x="613611" y="1275347"/>
                </a:cubicBezTo>
                <a:cubicBezTo>
                  <a:pt x="581527" y="1363578"/>
                  <a:pt x="555458" y="1395663"/>
                  <a:pt x="517358" y="1467852"/>
                </a:cubicBezTo>
                <a:cubicBezTo>
                  <a:pt x="479258" y="1540041"/>
                  <a:pt x="423111" y="1626268"/>
                  <a:pt x="385011" y="1708484"/>
                </a:cubicBezTo>
                <a:cubicBezTo>
                  <a:pt x="346911" y="1790700"/>
                  <a:pt x="320842" y="1874921"/>
                  <a:pt x="288758" y="1961147"/>
                </a:cubicBezTo>
                <a:cubicBezTo>
                  <a:pt x="256674" y="2047373"/>
                  <a:pt x="224589" y="2133600"/>
                  <a:pt x="192505" y="2225842"/>
                </a:cubicBezTo>
                <a:cubicBezTo>
                  <a:pt x="160421" y="2318084"/>
                  <a:pt x="128337" y="2436395"/>
                  <a:pt x="96253" y="2514600"/>
                </a:cubicBezTo>
                <a:cubicBezTo>
                  <a:pt x="64169" y="2592805"/>
                  <a:pt x="32084" y="2643939"/>
                  <a:pt x="0" y="2695073"/>
                </a:cubicBez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6" name="Metin kutusu 55">
            <a:extLst>
              <a:ext uri="{FF2B5EF4-FFF2-40B4-BE49-F238E27FC236}">
                <a16:creationId xmlns:a16="http://schemas.microsoft.com/office/drawing/2014/main" id="{250D54C4-E706-48BE-9E22-3C4309CCCA68}"/>
              </a:ext>
            </a:extLst>
          </p:cNvPr>
          <p:cNvSpPr txBox="1"/>
          <p:nvPr/>
        </p:nvSpPr>
        <p:spPr>
          <a:xfrm>
            <a:off x="399629" y="6356621"/>
            <a:ext cx="2401237" cy="400110"/>
          </a:xfrm>
          <a:prstGeom prst="rect">
            <a:avLst/>
          </a:prstGeom>
          <a:noFill/>
        </p:spPr>
        <p:txBody>
          <a:bodyPr wrap="square">
            <a:spAutoFit/>
          </a:bodyPr>
          <a:lstStyle/>
          <a:p>
            <a:pPr algn="ctr"/>
            <a:r>
              <a:rPr lang="tr-TR" sz="2000" b="1" dirty="0"/>
              <a:t>Aydın/Ege Bölgesi</a:t>
            </a:r>
            <a:endParaRPr lang="tr-TR" sz="2000" dirty="0"/>
          </a:p>
        </p:txBody>
      </p:sp>
      <p:sp>
        <p:nvSpPr>
          <p:cNvPr id="57" name="Metin kutusu 56">
            <a:extLst>
              <a:ext uri="{FF2B5EF4-FFF2-40B4-BE49-F238E27FC236}">
                <a16:creationId xmlns:a16="http://schemas.microsoft.com/office/drawing/2014/main" id="{D8D17179-D7E4-4AE4-892D-9963A6F59C6E}"/>
              </a:ext>
            </a:extLst>
          </p:cNvPr>
          <p:cNvSpPr txBox="1"/>
          <p:nvPr/>
        </p:nvSpPr>
        <p:spPr>
          <a:xfrm>
            <a:off x="3451365" y="6379593"/>
            <a:ext cx="2665408" cy="707886"/>
          </a:xfrm>
          <a:prstGeom prst="rect">
            <a:avLst/>
          </a:prstGeom>
          <a:noFill/>
        </p:spPr>
        <p:txBody>
          <a:bodyPr wrap="square">
            <a:spAutoFit/>
          </a:bodyPr>
          <a:lstStyle/>
          <a:p>
            <a:pPr algn="ctr"/>
            <a:r>
              <a:rPr lang="tr-TR" sz="2000" b="1" dirty="0"/>
              <a:t>Hakkari-Şırnak/Yeşilöz Vadisi</a:t>
            </a:r>
            <a:endParaRPr lang="tr-TR" sz="2000" dirty="0"/>
          </a:p>
        </p:txBody>
      </p:sp>
      <p:sp>
        <p:nvSpPr>
          <p:cNvPr id="58" name="Metin kutusu 57">
            <a:extLst>
              <a:ext uri="{FF2B5EF4-FFF2-40B4-BE49-F238E27FC236}">
                <a16:creationId xmlns:a16="http://schemas.microsoft.com/office/drawing/2014/main" id="{E5CC48EC-F04B-45FA-8CD3-616FE42697BD}"/>
              </a:ext>
            </a:extLst>
          </p:cNvPr>
          <p:cNvSpPr txBox="1"/>
          <p:nvPr/>
        </p:nvSpPr>
        <p:spPr>
          <a:xfrm>
            <a:off x="8099063" y="6018012"/>
            <a:ext cx="2665408" cy="400110"/>
          </a:xfrm>
          <a:prstGeom prst="rect">
            <a:avLst/>
          </a:prstGeom>
          <a:noFill/>
        </p:spPr>
        <p:txBody>
          <a:bodyPr wrap="square">
            <a:spAutoFit/>
          </a:bodyPr>
          <a:lstStyle/>
          <a:p>
            <a:r>
              <a:rPr lang="tr-TR" sz="2000" b="1" dirty="0"/>
              <a:t>Sakarya-Adapazarı</a:t>
            </a:r>
            <a:endParaRPr lang="tr-TR" sz="2000" dirty="0"/>
          </a:p>
        </p:txBody>
      </p:sp>
      <p:cxnSp>
        <p:nvCxnSpPr>
          <p:cNvPr id="3" name="Düz Ok Bağlayıcısı 2">
            <a:extLst>
              <a:ext uri="{FF2B5EF4-FFF2-40B4-BE49-F238E27FC236}">
                <a16:creationId xmlns:a16="http://schemas.microsoft.com/office/drawing/2014/main" id="{7F02B651-B497-1688-7BA2-91ED9B4CBC9D}"/>
              </a:ext>
            </a:extLst>
          </p:cNvPr>
          <p:cNvCxnSpPr>
            <a:cxnSpLocks/>
          </p:cNvCxnSpPr>
          <p:nvPr/>
        </p:nvCxnSpPr>
        <p:spPr>
          <a:xfrm flipH="1" flipV="1">
            <a:off x="12647824" y="2384304"/>
            <a:ext cx="2118911" cy="2111346"/>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a:extLst>
              <a:ext uri="{FF2B5EF4-FFF2-40B4-BE49-F238E27FC236}">
                <a16:creationId xmlns:a16="http://schemas.microsoft.com/office/drawing/2014/main" id="{6474D21D-F2FE-9AD4-CCCF-F50BD3D9CED8}"/>
              </a:ext>
            </a:extLst>
          </p:cNvPr>
          <p:cNvCxnSpPr>
            <a:cxnSpLocks/>
          </p:cNvCxnSpPr>
          <p:nvPr/>
        </p:nvCxnSpPr>
        <p:spPr>
          <a:xfrm>
            <a:off x="12089741" y="3195404"/>
            <a:ext cx="1944012" cy="2268254"/>
          </a:xfrm>
          <a:prstGeom prst="straightConnector1">
            <a:avLst/>
          </a:prstGeom>
          <a:ln w="1016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1750"/>
                                        <p:tgtEl>
                                          <p:spTgt spid="4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right)">
                                      <p:cBhvr>
                                        <p:cTn id="10" dur="1750"/>
                                        <p:tgtEl>
                                          <p:spTgt spid="41"/>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right)">
                                      <p:cBhvr>
                                        <p:cTn id="13" dur="1750"/>
                                        <p:tgtEl>
                                          <p:spTgt spid="3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right)">
                                      <p:cBhvr>
                                        <p:cTn id="16" dur="175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right)">
                                      <p:cBhvr>
                                        <p:cTn id="21" dur="1250"/>
                                        <p:tgtEl>
                                          <p:spTgt spid="39"/>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right)">
                                      <p:cBhvr>
                                        <p:cTn id="24" dur="1250"/>
                                        <p:tgtEl>
                                          <p:spTgt spid="4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right)">
                                      <p:cBhvr>
                                        <p:cTn id="27" dur="1250"/>
                                        <p:tgtEl>
                                          <p:spTgt spid="44"/>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right)">
                                      <p:cBhvr>
                                        <p:cTn id="30" dur="125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right)">
                                      <p:cBhvr>
                                        <p:cTn id="35" dur="1250"/>
                                        <p:tgtEl>
                                          <p:spTgt spid="50"/>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right)">
                                      <p:cBhvr>
                                        <p:cTn id="38" dur="125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up)">
                                      <p:cBhvr>
                                        <p:cTn id="43" dur="1500"/>
                                        <p:tgtEl>
                                          <p:spTgt spid="52"/>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up)">
                                      <p:cBhvr>
                                        <p:cTn id="46" dur="1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8" grpId="0" animBg="1"/>
      <p:bldP spid="39" grpId="0" animBg="1"/>
      <p:bldP spid="40" grpId="0" animBg="1"/>
      <p:bldP spid="41" grpId="0" animBg="1"/>
      <p:bldP spid="42" grpId="0" animBg="1"/>
      <p:bldP spid="43" grpId="0" animBg="1"/>
      <p:bldP spid="44" grpId="0" animBg="1"/>
      <p:bldP spid="35" grpId="0" animBg="1"/>
      <p:bldP spid="50" grpId="0" animBg="1"/>
      <p:bldP spid="36" grpId="0" animBg="1"/>
      <p:bldP spid="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47192" y="4906754"/>
            <a:ext cx="8556104" cy="2400657"/>
          </a:xfrm>
          <a:prstGeom prst="rect">
            <a:avLst/>
          </a:prstGeom>
        </p:spPr>
        <p:txBody>
          <a:bodyPr wrap="square">
            <a:spAutoFit/>
          </a:bodyPr>
          <a:lstStyle/>
          <a:p>
            <a:pPr algn="just"/>
            <a:r>
              <a:rPr lang="tr-TR" sz="3000" b="1" dirty="0"/>
              <a:t>Faylar; hareket yönlerine göre </a:t>
            </a:r>
            <a:r>
              <a:rPr lang="tr-TR" sz="3000" b="1" u="sng" dirty="0">
                <a:solidFill>
                  <a:srgbClr val="FF0000"/>
                </a:solidFill>
                <a:effectLst>
                  <a:outerShdw blurRad="38100" dist="38100" dir="2700000" algn="tl">
                    <a:srgbClr val="000000">
                      <a:alpha val="43137"/>
                    </a:srgbClr>
                  </a:outerShdw>
                </a:effectLst>
              </a:rPr>
              <a:t>NORMAL, DOĞRULTU, TERS ATIMLI </a:t>
            </a:r>
            <a:r>
              <a:rPr lang="tr-TR" sz="3000" b="1" dirty="0"/>
              <a:t>olmak üzere üç gruba ayrılır. Fay hatları boyunca yeryüzünde çatlaklar, yarıklar, çukurluklar oluşur ve heyelanlar meydana gelir. Fay hatlarının bulunduğu alanlarda genellikle deprem riski fazladır.</a:t>
            </a:r>
          </a:p>
        </p:txBody>
      </p:sp>
      <p:graphicFrame>
        <p:nvGraphicFramePr>
          <p:cNvPr id="10" name="Diyagram 9">
            <a:extLst>
              <a:ext uri="{FF2B5EF4-FFF2-40B4-BE49-F238E27FC236}">
                <a16:creationId xmlns:a16="http://schemas.microsoft.com/office/drawing/2014/main" id="{A345981F-2328-4DA6-9ADD-32F32E7871EF}"/>
              </a:ext>
            </a:extLst>
          </p:cNvPr>
          <p:cNvGraphicFramePr/>
          <p:nvPr>
            <p:extLst>
              <p:ext uri="{D42A27DB-BD31-4B8C-83A1-F6EECF244321}">
                <p14:modId xmlns:p14="http://schemas.microsoft.com/office/powerpoint/2010/main" val="2086109277"/>
              </p:ext>
            </p:extLst>
          </p:nvPr>
        </p:nvGraphicFramePr>
        <p:xfrm>
          <a:off x="-804936" y="81624"/>
          <a:ext cx="15121680" cy="22604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Resim 10">
            <a:hlinkClick r:id="rId9" action="ppaction://hlinkfile"/>
            <a:extLst>
              <a:ext uri="{FF2B5EF4-FFF2-40B4-BE49-F238E27FC236}">
                <a16:creationId xmlns:a16="http://schemas.microsoft.com/office/drawing/2014/main" id="{EFACD780-7027-4B23-89C0-5D545BD01101}"/>
              </a:ext>
            </a:extLst>
          </p:cNvPr>
          <p:cNvPicPr>
            <a:picLocks noChangeAspect="1"/>
          </p:cNvPicPr>
          <p:nvPr/>
        </p:nvPicPr>
        <p:blipFill>
          <a:blip r:embed="rId10"/>
          <a:stretch>
            <a:fillRect/>
          </a:stretch>
        </p:blipFill>
        <p:spPr>
          <a:xfrm>
            <a:off x="563216" y="2419988"/>
            <a:ext cx="13101710" cy="2473087"/>
          </a:xfrm>
          <a:prstGeom prst="rect">
            <a:avLst/>
          </a:prstGeom>
        </p:spPr>
      </p:pic>
      <p:pic>
        <p:nvPicPr>
          <p:cNvPr id="4" name="Fay Türleri">
            <a:hlinkClick r:id="" action="ppaction://media"/>
            <a:extLst>
              <a:ext uri="{FF2B5EF4-FFF2-40B4-BE49-F238E27FC236}">
                <a16:creationId xmlns:a16="http://schemas.microsoft.com/office/drawing/2014/main" id="{DA59246F-F27F-25C5-13A3-BFF1A65EB1EE}"/>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9276184" y="4906754"/>
            <a:ext cx="5959772" cy="3673832"/>
          </a:xfrm>
          <a:prstGeom prst="rect">
            <a:avLst/>
          </a:prstGeom>
        </p:spPr>
      </p:pic>
      <p:pic>
        <p:nvPicPr>
          <p:cNvPr id="3" name="Grafik 2" descr="Sunu medyası">
            <a:hlinkClick r:id="rId12"/>
            <a:extLst>
              <a:ext uri="{FF2B5EF4-FFF2-40B4-BE49-F238E27FC236}">
                <a16:creationId xmlns:a16="http://schemas.microsoft.com/office/drawing/2014/main" id="{CD90D52D-7417-C874-9F18-D9975DEC5F1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3991030" y="3500398"/>
            <a:ext cx="914400" cy="914400"/>
          </a:xfrm>
          <a:prstGeom prst="rect">
            <a:avLst/>
          </a:prstGeom>
        </p:spPr>
      </p:pic>
      <p:sp>
        <p:nvSpPr>
          <p:cNvPr id="15" name="Metin kutusu 14">
            <a:extLst>
              <a:ext uri="{FF2B5EF4-FFF2-40B4-BE49-F238E27FC236}">
                <a16:creationId xmlns:a16="http://schemas.microsoft.com/office/drawing/2014/main" id="{CFCC00B7-9CD7-FE0E-07DF-927436F24FC7}"/>
              </a:ext>
            </a:extLst>
          </p:cNvPr>
          <p:cNvSpPr txBox="1"/>
          <p:nvPr/>
        </p:nvSpPr>
        <p:spPr>
          <a:xfrm>
            <a:off x="13664926" y="4286250"/>
            <a:ext cx="1538919" cy="553998"/>
          </a:xfrm>
          <a:prstGeom prst="rect">
            <a:avLst/>
          </a:prstGeom>
          <a:noFill/>
        </p:spPr>
        <p:txBody>
          <a:bodyPr wrap="square">
            <a:spAutoFit/>
          </a:bodyPr>
          <a:lstStyle/>
          <a:p>
            <a:pPr algn="ctr"/>
            <a:r>
              <a:rPr lang="tr-TR" sz="1500" b="1" dirty="0">
                <a:solidFill>
                  <a:srgbClr val="FF0000"/>
                </a:solidFill>
                <a:hlinkClick r:id="rId12">
                  <a:extLst>
                    <a:ext uri="{A12FA001-AC4F-418D-AE19-62706E023703}">
                      <ahyp:hlinkClr xmlns:ahyp="http://schemas.microsoft.com/office/drawing/2018/hyperlinkcolor" val="tx"/>
                    </a:ext>
                  </a:extLst>
                </a:hlinkClick>
              </a:rPr>
              <a:t>Video Açılmazsa </a:t>
            </a:r>
          </a:p>
          <a:p>
            <a:pPr algn="ctr"/>
            <a:r>
              <a:rPr lang="tr-TR" sz="1500" b="1" dirty="0">
                <a:solidFill>
                  <a:srgbClr val="FF0000"/>
                </a:solidFill>
                <a:hlinkClick r:id="rId12">
                  <a:extLst>
                    <a:ext uri="{A12FA001-AC4F-418D-AE19-62706E023703}">
                      <ahyp:hlinkClr xmlns:ahyp="http://schemas.microsoft.com/office/drawing/2018/hyperlinkcolor" val="tx"/>
                    </a:ext>
                  </a:extLst>
                </a:hlinkClick>
              </a:rPr>
              <a:t>simgeye tıklayın</a:t>
            </a:r>
            <a:endParaRPr lang="tr-TR" sz="1500" dirty="0">
              <a:solidFill>
                <a:srgbClr val="FF0000"/>
              </a:solidFill>
            </a:endParaRPr>
          </a:p>
        </p:txBody>
      </p:sp>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545">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485573" y="2424378"/>
            <a:ext cx="4453547" cy="1446550"/>
          </a:xfrm>
          <a:prstGeom prst="rect">
            <a:avLst/>
          </a:prstGeom>
        </p:spPr>
        <p:txBody>
          <a:bodyPr wrap="square">
            <a:spAutoFit/>
          </a:bodyPr>
          <a:lstStyle/>
          <a:p>
            <a:pPr algn="just"/>
            <a:r>
              <a:rPr lang="tr-TR" sz="2200" b="1" dirty="0"/>
              <a:t>Yer altındaki mağara, galeri, tünel ve boşlukların çökmesiyle oluşan sarsıntılardır. Karstik arazilerde daha çok görülür.</a:t>
            </a:r>
          </a:p>
        </p:txBody>
      </p:sp>
      <p:sp>
        <p:nvSpPr>
          <p:cNvPr id="12" name="Dikdörtgen 11"/>
          <p:cNvSpPr/>
          <p:nvPr/>
        </p:nvSpPr>
        <p:spPr>
          <a:xfrm>
            <a:off x="5194884" y="2542257"/>
            <a:ext cx="4248472" cy="1107996"/>
          </a:xfrm>
          <a:prstGeom prst="rect">
            <a:avLst/>
          </a:prstGeom>
        </p:spPr>
        <p:txBody>
          <a:bodyPr wrap="square">
            <a:spAutoFit/>
          </a:bodyPr>
          <a:lstStyle/>
          <a:p>
            <a:pPr algn="just"/>
            <a:r>
              <a:rPr lang="tr-TR" sz="2200" b="1" dirty="0"/>
              <a:t>Volkanizma faaliyetleri sırasında meydana gelen sarsıntılardır. Aktif volkanik sahalarda görülür.</a:t>
            </a:r>
          </a:p>
        </p:txBody>
      </p:sp>
      <p:sp>
        <p:nvSpPr>
          <p:cNvPr id="13" name="Dikdörtgen 12"/>
          <p:cNvSpPr/>
          <p:nvPr/>
        </p:nvSpPr>
        <p:spPr>
          <a:xfrm>
            <a:off x="158804" y="2424378"/>
            <a:ext cx="3456384" cy="2800767"/>
          </a:xfrm>
          <a:prstGeom prst="rect">
            <a:avLst/>
          </a:prstGeom>
        </p:spPr>
        <p:txBody>
          <a:bodyPr wrap="square">
            <a:spAutoFit/>
          </a:bodyPr>
          <a:lstStyle/>
          <a:p>
            <a:pPr algn="just"/>
            <a:r>
              <a:rPr lang="tr-TR" sz="2200" b="1" dirty="0"/>
              <a:t>Levha hareketleriyle meydana gelen yer değiştirme, sıkıştırma, gerilme ve kırılma sonucu oluşan sarsıntılardır. Yeryüzündeki depremlerin büyük çoğunluğu tektonik kökenlidir. </a:t>
            </a:r>
          </a:p>
        </p:txBody>
      </p:sp>
      <p:graphicFrame>
        <p:nvGraphicFramePr>
          <p:cNvPr id="10" name="Diyagram 9">
            <a:extLst>
              <a:ext uri="{FF2B5EF4-FFF2-40B4-BE49-F238E27FC236}">
                <a16:creationId xmlns:a16="http://schemas.microsoft.com/office/drawing/2014/main" id="{9E660383-6FCE-40C9-9CE6-B9C5FDB45674}"/>
              </a:ext>
            </a:extLst>
          </p:cNvPr>
          <p:cNvGraphicFramePr/>
          <p:nvPr>
            <p:extLst>
              <p:ext uri="{D42A27DB-BD31-4B8C-83A1-F6EECF244321}">
                <p14:modId xmlns:p14="http://schemas.microsoft.com/office/powerpoint/2010/main" val="1270227596"/>
              </p:ext>
            </p:extLst>
          </p:nvPr>
        </p:nvGraphicFramePr>
        <p:xfrm>
          <a:off x="-300880" y="179251"/>
          <a:ext cx="15240000" cy="2234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a:extLst>
              <a:ext uri="{FF2B5EF4-FFF2-40B4-BE49-F238E27FC236}">
                <a16:creationId xmlns:a16="http://schemas.microsoft.com/office/drawing/2014/main" id="{72A90E83-0E5A-4E81-A9DF-B5B13FA0B5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88352" y="3824762"/>
            <a:ext cx="3524702" cy="1973833"/>
          </a:xfrm>
          <a:prstGeom prst="rect">
            <a:avLst/>
          </a:prstGeom>
          <a:noFill/>
          <a:extLst>
            <a:ext uri="{909E8E84-426E-40DD-AFC4-6F175D3DCCD1}">
              <a14:hiddenFill xmlns:a14="http://schemas.microsoft.com/office/drawing/2010/main">
                <a:solidFill>
                  <a:srgbClr val="FFFFFF"/>
                </a:solidFill>
              </a14:hiddenFill>
            </a:ext>
          </a:extLst>
        </p:spPr>
      </p:pic>
      <p:sp>
        <p:nvSpPr>
          <p:cNvPr id="15" name="Metin kutusu 14">
            <a:extLst>
              <a:ext uri="{FF2B5EF4-FFF2-40B4-BE49-F238E27FC236}">
                <a16:creationId xmlns:a16="http://schemas.microsoft.com/office/drawing/2014/main" id="{A884078F-06C5-4410-8557-74F9D9B1F2CD}"/>
              </a:ext>
            </a:extLst>
          </p:cNvPr>
          <p:cNvSpPr txBox="1"/>
          <p:nvPr/>
        </p:nvSpPr>
        <p:spPr>
          <a:xfrm>
            <a:off x="10871543" y="5814228"/>
            <a:ext cx="3362305" cy="553998"/>
          </a:xfrm>
          <a:prstGeom prst="rect">
            <a:avLst/>
          </a:prstGeom>
          <a:solidFill>
            <a:srgbClr val="FF0000"/>
          </a:solidFill>
        </p:spPr>
        <p:txBody>
          <a:bodyPr wrap="square">
            <a:spAutoFit/>
          </a:bodyPr>
          <a:lstStyle/>
          <a:p>
            <a:r>
              <a:rPr lang="tr-TR" sz="1500" b="1" dirty="0">
                <a:solidFill>
                  <a:schemeClr val="bg1"/>
                </a:solidFill>
              </a:rPr>
              <a:t>Hissedilme alanları yerel olup enerjileri azdır fazla zarar vermezler.</a:t>
            </a:r>
          </a:p>
        </p:txBody>
      </p:sp>
      <p:pic>
        <p:nvPicPr>
          <p:cNvPr id="7172" name="Picture 4">
            <a:hlinkClick r:id="rId8" action="ppaction://hlinkfile"/>
            <a:extLst>
              <a:ext uri="{FF2B5EF4-FFF2-40B4-BE49-F238E27FC236}">
                <a16:creationId xmlns:a16="http://schemas.microsoft.com/office/drawing/2014/main" id="{02E76380-A4F4-4C43-ADFA-3F093316692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1267"/>
          <a:stretch/>
        </p:blipFill>
        <p:spPr bwMode="auto">
          <a:xfrm>
            <a:off x="4955704" y="4430266"/>
            <a:ext cx="4276725" cy="224229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hlinkClick r:id="rId10" action="ppaction://hlinkfile"/>
            <a:extLst>
              <a:ext uri="{FF2B5EF4-FFF2-40B4-BE49-F238E27FC236}">
                <a16:creationId xmlns:a16="http://schemas.microsoft.com/office/drawing/2014/main" id="{0269D598-18CB-47FE-B090-2321E6EDC59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884145" y="6352593"/>
            <a:ext cx="3333115" cy="2219907"/>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Sismograf Düzeneği Tasarlayalım | TÜBİTAK Bilim Genç">
            <a:hlinkClick r:id="rId12" action="ppaction://hlinkfile"/>
            <a:extLst>
              <a:ext uri="{FF2B5EF4-FFF2-40B4-BE49-F238E27FC236}">
                <a16:creationId xmlns:a16="http://schemas.microsoft.com/office/drawing/2014/main" id="{679830F0-B70F-41AA-8E78-97261A7CF66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827" y="5139868"/>
            <a:ext cx="3742990" cy="3387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02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9382F80D-E5A3-4030-8565-277DDE0862AC}"/>
              </a:ext>
            </a:extLst>
          </p:cNvPr>
          <p:cNvPicPr>
            <a:picLocks noChangeAspect="1"/>
          </p:cNvPicPr>
          <p:nvPr/>
        </p:nvPicPr>
        <p:blipFill rotWithShape="1">
          <a:blip r:embed="rId2">
            <a:extLst>
              <a:ext uri="{28A0092B-C50C-407E-A947-70E740481C1C}">
                <a14:useLocalDpi xmlns:a14="http://schemas.microsoft.com/office/drawing/2010/main" val="0"/>
              </a:ext>
            </a:extLst>
          </a:blip>
          <a:srcRect l="602" t="11089" r="2035" b="24985"/>
          <a:stretch/>
        </p:blipFill>
        <p:spPr>
          <a:xfrm>
            <a:off x="0" y="685850"/>
            <a:ext cx="15260843" cy="7742634"/>
          </a:xfrm>
          <a:prstGeom prst="rect">
            <a:avLst/>
          </a:prstGeom>
        </p:spPr>
      </p:pic>
      <p:sp>
        <p:nvSpPr>
          <p:cNvPr id="9" name="Yuvarlatılmış Dikdörtgen 3">
            <a:extLst>
              <a:ext uri="{FF2B5EF4-FFF2-40B4-BE49-F238E27FC236}">
                <a16:creationId xmlns:a16="http://schemas.microsoft.com/office/drawing/2014/main" id="{EC6AC4ED-82DB-4663-9253-90BBA9C25D27}"/>
              </a:ext>
            </a:extLst>
          </p:cNvPr>
          <p:cNvSpPr/>
          <p:nvPr/>
        </p:nvSpPr>
        <p:spPr>
          <a:xfrm>
            <a:off x="147587" y="82968"/>
            <a:ext cx="7076295" cy="1099649"/>
          </a:xfrm>
          <a:prstGeom prst="roundRect">
            <a:avLst/>
          </a:prstGeom>
          <a:solidFill>
            <a:srgbClr val="FF0000"/>
          </a:solidFill>
          <a:ln w="3175">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500" b="1" dirty="0">
                <a:solidFill>
                  <a:srgbClr val="FFFF00"/>
                </a:solidFill>
              </a:rPr>
              <a:t>Deprem Ülkeleri: </a:t>
            </a:r>
          </a:p>
          <a:p>
            <a:pPr algn="just"/>
            <a:r>
              <a:rPr lang="tr-TR" sz="2500" b="1" dirty="0" err="1"/>
              <a:t>Türkiye,İtalya,Japonya,Endonezya</a:t>
            </a:r>
            <a:r>
              <a:rPr lang="tr-TR" sz="2500" b="1" dirty="0"/>
              <a:t>, ABD, Şili, İran, Hindistan, Filipinler, Meksika, İzlanda</a:t>
            </a:r>
          </a:p>
        </p:txBody>
      </p:sp>
      <p:sp>
        <p:nvSpPr>
          <p:cNvPr id="10" name="Serbest Form: Şekil 9">
            <a:extLst>
              <a:ext uri="{FF2B5EF4-FFF2-40B4-BE49-F238E27FC236}">
                <a16:creationId xmlns:a16="http://schemas.microsoft.com/office/drawing/2014/main" id="{17A555FB-F003-4EAD-878A-57EBBCB38C44}"/>
              </a:ext>
            </a:extLst>
          </p:cNvPr>
          <p:cNvSpPr/>
          <p:nvPr/>
        </p:nvSpPr>
        <p:spPr>
          <a:xfrm>
            <a:off x="9011653" y="3958389"/>
            <a:ext cx="445168" cy="1323474"/>
          </a:xfrm>
          <a:custGeom>
            <a:avLst/>
            <a:gdLst>
              <a:gd name="connsiteX0" fmla="*/ 445168 w 445168"/>
              <a:gd name="connsiteY0" fmla="*/ 0 h 1323474"/>
              <a:gd name="connsiteX1" fmla="*/ 336884 w 445168"/>
              <a:gd name="connsiteY1" fmla="*/ 240632 h 1323474"/>
              <a:gd name="connsiteX2" fmla="*/ 144379 w 445168"/>
              <a:gd name="connsiteY2" fmla="*/ 288758 h 1323474"/>
              <a:gd name="connsiteX3" fmla="*/ 120315 w 445168"/>
              <a:gd name="connsiteY3" fmla="*/ 421106 h 1323474"/>
              <a:gd name="connsiteX4" fmla="*/ 120315 w 445168"/>
              <a:gd name="connsiteY4" fmla="*/ 625643 h 1323474"/>
              <a:gd name="connsiteX5" fmla="*/ 132347 w 445168"/>
              <a:gd name="connsiteY5" fmla="*/ 806116 h 1323474"/>
              <a:gd name="connsiteX6" fmla="*/ 84221 w 445168"/>
              <a:gd name="connsiteY6" fmla="*/ 926432 h 1323474"/>
              <a:gd name="connsiteX7" fmla="*/ 36094 w 445168"/>
              <a:gd name="connsiteY7" fmla="*/ 1034716 h 1323474"/>
              <a:gd name="connsiteX8" fmla="*/ 12031 w 445168"/>
              <a:gd name="connsiteY8" fmla="*/ 1167064 h 1323474"/>
              <a:gd name="connsiteX9" fmla="*/ 12031 w 445168"/>
              <a:gd name="connsiteY9" fmla="*/ 1251285 h 1323474"/>
              <a:gd name="connsiteX10" fmla="*/ 0 w 445168"/>
              <a:gd name="connsiteY10" fmla="*/ 1323474 h 132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5168" h="1323474">
                <a:moveTo>
                  <a:pt x="445168" y="0"/>
                </a:moveTo>
                <a:cubicBezTo>
                  <a:pt x="416091" y="96253"/>
                  <a:pt x="387015" y="192506"/>
                  <a:pt x="336884" y="240632"/>
                </a:cubicBezTo>
                <a:cubicBezTo>
                  <a:pt x="286753" y="288758"/>
                  <a:pt x="180474" y="258679"/>
                  <a:pt x="144379" y="288758"/>
                </a:cubicBezTo>
                <a:cubicBezTo>
                  <a:pt x="108284" y="318837"/>
                  <a:pt x="124326" y="364959"/>
                  <a:pt x="120315" y="421106"/>
                </a:cubicBezTo>
                <a:cubicBezTo>
                  <a:pt x="116304" y="477253"/>
                  <a:pt x="118310" y="561475"/>
                  <a:pt x="120315" y="625643"/>
                </a:cubicBezTo>
                <a:cubicBezTo>
                  <a:pt x="122320" y="689811"/>
                  <a:pt x="138363" y="755985"/>
                  <a:pt x="132347" y="806116"/>
                </a:cubicBezTo>
                <a:cubicBezTo>
                  <a:pt x="126331" y="856247"/>
                  <a:pt x="100263" y="888332"/>
                  <a:pt x="84221" y="926432"/>
                </a:cubicBezTo>
                <a:cubicBezTo>
                  <a:pt x="68179" y="964532"/>
                  <a:pt x="48126" y="994611"/>
                  <a:pt x="36094" y="1034716"/>
                </a:cubicBezTo>
                <a:cubicBezTo>
                  <a:pt x="24062" y="1074821"/>
                  <a:pt x="16041" y="1130969"/>
                  <a:pt x="12031" y="1167064"/>
                </a:cubicBezTo>
                <a:cubicBezTo>
                  <a:pt x="8021" y="1203159"/>
                  <a:pt x="14036" y="1225217"/>
                  <a:pt x="12031" y="1251285"/>
                </a:cubicBezTo>
                <a:cubicBezTo>
                  <a:pt x="10026" y="1277353"/>
                  <a:pt x="5013" y="1300413"/>
                  <a:pt x="0" y="1323474"/>
                </a:cubicBezTo>
              </a:path>
            </a:pathLst>
          </a:cu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Serbest Form 2"/>
          <p:cNvSpPr/>
          <p:nvPr/>
        </p:nvSpPr>
        <p:spPr>
          <a:xfrm>
            <a:off x="56271" y="2124074"/>
            <a:ext cx="3213619" cy="5276885"/>
          </a:xfrm>
          <a:custGeom>
            <a:avLst/>
            <a:gdLst>
              <a:gd name="connsiteX0" fmla="*/ 0 w 3213619"/>
              <a:gd name="connsiteY0" fmla="*/ 323704 h 5276885"/>
              <a:gd name="connsiteX1" fmla="*/ 759655 w 3213619"/>
              <a:gd name="connsiteY1" fmla="*/ 239298 h 5276885"/>
              <a:gd name="connsiteX2" fmla="*/ 1012874 w 3213619"/>
              <a:gd name="connsiteY2" fmla="*/ 197095 h 5276885"/>
              <a:gd name="connsiteX3" fmla="*/ 1266092 w 3213619"/>
              <a:gd name="connsiteY3" fmla="*/ 56418 h 5276885"/>
              <a:gd name="connsiteX4" fmla="*/ 1448972 w 3213619"/>
              <a:gd name="connsiteY4" fmla="*/ 148 h 5276885"/>
              <a:gd name="connsiteX5" fmla="*/ 1716258 w 3213619"/>
              <a:gd name="connsiteY5" fmla="*/ 70486 h 5276885"/>
              <a:gd name="connsiteX6" fmla="*/ 2025747 w 3213619"/>
              <a:gd name="connsiteY6" fmla="*/ 197095 h 5276885"/>
              <a:gd name="connsiteX7" fmla="*/ 2166424 w 3213619"/>
              <a:gd name="connsiteY7" fmla="*/ 295569 h 5276885"/>
              <a:gd name="connsiteX8" fmla="*/ 2307101 w 3213619"/>
              <a:gd name="connsiteY8" fmla="*/ 450314 h 5276885"/>
              <a:gd name="connsiteX9" fmla="*/ 2349304 w 3213619"/>
              <a:gd name="connsiteY9" fmla="*/ 590991 h 5276885"/>
              <a:gd name="connsiteX10" fmla="*/ 2363372 w 3213619"/>
              <a:gd name="connsiteY10" fmla="*/ 745735 h 5276885"/>
              <a:gd name="connsiteX11" fmla="*/ 2461846 w 3213619"/>
              <a:gd name="connsiteY11" fmla="*/ 956751 h 5276885"/>
              <a:gd name="connsiteX12" fmla="*/ 2630658 w 3213619"/>
              <a:gd name="connsiteY12" fmla="*/ 1083360 h 5276885"/>
              <a:gd name="connsiteX13" fmla="*/ 2799471 w 3213619"/>
              <a:gd name="connsiteY13" fmla="*/ 1195901 h 5276885"/>
              <a:gd name="connsiteX14" fmla="*/ 2869809 w 3213619"/>
              <a:gd name="connsiteY14" fmla="*/ 1364714 h 5276885"/>
              <a:gd name="connsiteX15" fmla="*/ 2855741 w 3213619"/>
              <a:gd name="connsiteY15" fmla="*/ 1575729 h 5276885"/>
              <a:gd name="connsiteX16" fmla="*/ 2855741 w 3213619"/>
              <a:gd name="connsiteY16" fmla="*/ 1716406 h 5276885"/>
              <a:gd name="connsiteX17" fmla="*/ 2968283 w 3213619"/>
              <a:gd name="connsiteY17" fmla="*/ 1871151 h 5276885"/>
              <a:gd name="connsiteX18" fmla="*/ 3080824 w 3213619"/>
              <a:gd name="connsiteY18" fmla="*/ 2025895 h 5276885"/>
              <a:gd name="connsiteX19" fmla="*/ 3165231 w 3213619"/>
              <a:gd name="connsiteY19" fmla="*/ 2180640 h 5276885"/>
              <a:gd name="connsiteX20" fmla="*/ 3207434 w 3213619"/>
              <a:gd name="connsiteY20" fmla="*/ 2321317 h 5276885"/>
              <a:gd name="connsiteX21" fmla="*/ 3207434 w 3213619"/>
              <a:gd name="connsiteY21" fmla="*/ 2461994 h 5276885"/>
              <a:gd name="connsiteX22" fmla="*/ 3151163 w 3213619"/>
              <a:gd name="connsiteY22" fmla="*/ 2616738 h 5276885"/>
              <a:gd name="connsiteX23" fmla="*/ 3052689 w 3213619"/>
              <a:gd name="connsiteY23" fmla="*/ 2715212 h 5276885"/>
              <a:gd name="connsiteX24" fmla="*/ 2926080 w 3213619"/>
              <a:gd name="connsiteY24" fmla="*/ 2827754 h 5276885"/>
              <a:gd name="connsiteX25" fmla="*/ 2799471 w 3213619"/>
              <a:gd name="connsiteY25" fmla="*/ 2996566 h 5276885"/>
              <a:gd name="connsiteX26" fmla="*/ 2743200 w 3213619"/>
              <a:gd name="connsiteY26" fmla="*/ 3137243 h 5276885"/>
              <a:gd name="connsiteX27" fmla="*/ 2700997 w 3213619"/>
              <a:gd name="connsiteY27" fmla="*/ 3291988 h 5276885"/>
              <a:gd name="connsiteX28" fmla="*/ 2729132 w 3213619"/>
              <a:gd name="connsiteY28" fmla="*/ 3460800 h 5276885"/>
              <a:gd name="connsiteX29" fmla="*/ 2771335 w 3213619"/>
              <a:gd name="connsiteY29" fmla="*/ 3615544 h 5276885"/>
              <a:gd name="connsiteX30" fmla="*/ 2855741 w 3213619"/>
              <a:gd name="connsiteY30" fmla="*/ 3756221 h 5276885"/>
              <a:gd name="connsiteX31" fmla="*/ 2897944 w 3213619"/>
              <a:gd name="connsiteY31" fmla="*/ 3882831 h 5276885"/>
              <a:gd name="connsiteX32" fmla="*/ 2841674 w 3213619"/>
              <a:gd name="connsiteY32" fmla="*/ 4009440 h 5276885"/>
              <a:gd name="connsiteX33" fmla="*/ 2743200 w 3213619"/>
              <a:gd name="connsiteY33" fmla="*/ 4150117 h 5276885"/>
              <a:gd name="connsiteX34" fmla="*/ 2743200 w 3213619"/>
              <a:gd name="connsiteY34" fmla="*/ 4290794 h 5276885"/>
              <a:gd name="connsiteX35" fmla="*/ 2672861 w 3213619"/>
              <a:gd name="connsiteY35" fmla="*/ 4459606 h 5276885"/>
              <a:gd name="connsiteX36" fmla="*/ 2489981 w 3213619"/>
              <a:gd name="connsiteY36" fmla="*/ 4600283 h 5276885"/>
              <a:gd name="connsiteX37" fmla="*/ 2363372 w 3213619"/>
              <a:gd name="connsiteY37" fmla="*/ 4698757 h 5276885"/>
              <a:gd name="connsiteX38" fmla="*/ 2180492 w 3213619"/>
              <a:gd name="connsiteY38" fmla="*/ 4909772 h 5276885"/>
              <a:gd name="connsiteX39" fmla="*/ 2067951 w 3213619"/>
              <a:gd name="connsiteY39" fmla="*/ 5008246 h 5276885"/>
              <a:gd name="connsiteX40" fmla="*/ 1927274 w 3213619"/>
              <a:gd name="connsiteY40" fmla="*/ 5078584 h 5276885"/>
              <a:gd name="connsiteX41" fmla="*/ 1730326 w 3213619"/>
              <a:gd name="connsiteY41" fmla="*/ 5092652 h 5276885"/>
              <a:gd name="connsiteX42" fmla="*/ 1406769 w 3213619"/>
              <a:gd name="connsiteY42" fmla="*/ 5120788 h 5276885"/>
              <a:gd name="connsiteX43" fmla="*/ 1350498 w 3213619"/>
              <a:gd name="connsiteY43" fmla="*/ 5162991 h 5276885"/>
              <a:gd name="connsiteX44" fmla="*/ 1195754 w 3213619"/>
              <a:gd name="connsiteY44" fmla="*/ 5162991 h 5276885"/>
              <a:gd name="connsiteX45" fmla="*/ 998806 w 3213619"/>
              <a:gd name="connsiteY45" fmla="*/ 5148923 h 5276885"/>
              <a:gd name="connsiteX46" fmla="*/ 872197 w 3213619"/>
              <a:gd name="connsiteY46" fmla="*/ 5120788 h 5276885"/>
              <a:gd name="connsiteX47" fmla="*/ 717452 w 3213619"/>
              <a:gd name="connsiteY47" fmla="*/ 5134855 h 5276885"/>
              <a:gd name="connsiteX48" fmla="*/ 590843 w 3213619"/>
              <a:gd name="connsiteY48" fmla="*/ 5205194 h 5276885"/>
              <a:gd name="connsiteX49" fmla="*/ 450166 w 3213619"/>
              <a:gd name="connsiteY49" fmla="*/ 5247397 h 5276885"/>
              <a:gd name="connsiteX50" fmla="*/ 323557 w 3213619"/>
              <a:gd name="connsiteY50" fmla="*/ 5261464 h 5276885"/>
              <a:gd name="connsiteX51" fmla="*/ 239151 w 3213619"/>
              <a:gd name="connsiteY51" fmla="*/ 5275532 h 5276885"/>
              <a:gd name="connsiteX52" fmla="*/ 56271 w 3213619"/>
              <a:gd name="connsiteY52" fmla="*/ 5275532 h 527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13619" h="5276885">
                <a:moveTo>
                  <a:pt x="0" y="323704"/>
                </a:moveTo>
                <a:lnTo>
                  <a:pt x="759655" y="239298"/>
                </a:lnTo>
                <a:cubicBezTo>
                  <a:pt x="928467" y="218197"/>
                  <a:pt x="928468" y="227575"/>
                  <a:pt x="1012874" y="197095"/>
                </a:cubicBezTo>
                <a:cubicBezTo>
                  <a:pt x="1097280" y="166615"/>
                  <a:pt x="1193409" y="89242"/>
                  <a:pt x="1266092" y="56418"/>
                </a:cubicBezTo>
                <a:cubicBezTo>
                  <a:pt x="1338775" y="23594"/>
                  <a:pt x="1373944" y="-2197"/>
                  <a:pt x="1448972" y="148"/>
                </a:cubicBezTo>
                <a:cubicBezTo>
                  <a:pt x="1524000" y="2493"/>
                  <a:pt x="1620129" y="37662"/>
                  <a:pt x="1716258" y="70486"/>
                </a:cubicBezTo>
                <a:cubicBezTo>
                  <a:pt x="1812387" y="103310"/>
                  <a:pt x="1950720" y="159581"/>
                  <a:pt x="2025747" y="197095"/>
                </a:cubicBezTo>
                <a:cubicBezTo>
                  <a:pt x="2100774" y="234609"/>
                  <a:pt x="2119532" y="253366"/>
                  <a:pt x="2166424" y="295569"/>
                </a:cubicBezTo>
                <a:cubicBezTo>
                  <a:pt x="2213316" y="337772"/>
                  <a:pt x="2276621" y="401077"/>
                  <a:pt x="2307101" y="450314"/>
                </a:cubicBezTo>
                <a:cubicBezTo>
                  <a:pt x="2337581" y="499551"/>
                  <a:pt x="2339926" y="541754"/>
                  <a:pt x="2349304" y="590991"/>
                </a:cubicBezTo>
                <a:cubicBezTo>
                  <a:pt x="2358682" y="640228"/>
                  <a:pt x="2344615" y="684775"/>
                  <a:pt x="2363372" y="745735"/>
                </a:cubicBezTo>
                <a:cubicBezTo>
                  <a:pt x="2382129" y="806695"/>
                  <a:pt x="2417298" y="900480"/>
                  <a:pt x="2461846" y="956751"/>
                </a:cubicBezTo>
                <a:cubicBezTo>
                  <a:pt x="2506394" y="1013022"/>
                  <a:pt x="2574387" y="1043502"/>
                  <a:pt x="2630658" y="1083360"/>
                </a:cubicBezTo>
                <a:cubicBezTo>
                  <a:pt x="2686929" y="1123218"/>
                  <a:pt x="2759613" y="1149009"/>
                  <a:pt x="2799471" y="1195901"/>
                </a:cubicBezTo>
                <a:cubicBezTo>
                  <a:pt x="2839329" y="1242793"/>
                  <a:pt x="2860431" y="1301409"/>
                  <a:pt x="2869809" y="1364714"/>
                </a:cubicBezTo>
                <a:cubicBezTo>
                  <a:pt x="2879187" y="1428019"/>
                  <a:pt x="2858086" y="1517114"/>
                  <a:pt x="2855741" y="1575729"/>
                </a:cubicBezTo>
                <a:cubicBezTo>
                  <a:pt x="2853396" y="1634344"/>
                  <a:pt x="2836984" y="1667169"/>
                  <a:pt x="2855741" y="1716406"/>
                </a:cubicBezTo>
                <a:cubicBezTo>
                  <a:pt x="2874498" y="1765643"/>
                  <a:pt x="2968283" y="1871151"/>
                  <a:pt x="2968283" y="1871151"/>
                </a:cubicBezTo>
                <a:cubicBezTo>
                  <a:pt x="3005797" y="1922733"/>
                  <a:pt x="3047999" y="1974314"/>
                  <a:pt x="3080824" y="2025895"/>
                </a:cubicBezTo>
                <a:cubicBezTo>
                  <a:pt x="3113649" y="2077476"/>
                  <a:pt x="3144129" y="2131403"/>
                  <a:pt x="3165231" y="2180640"/>
                </a:cubicBezTo>
                <a:cubicBezTo>
                  <a:pt x="3186333" y="2229877"/>
                  <a:pt x="3200400" y="2274425"/>
                  <a:pt x="3207434" y="2321317"/>
                </a:cubicBezTo>
                <a:cubicBezTo>
                  <a:pt x="3214468" y="2368209"/>
                  <a:pt x="3216812" y="2412757"/>
                  <a:pt x="3207434" y="2461994"/>
                </a:cubicBezTo>
                <a:cubicBezTo>
                  <a:pt x="3198056" y="2511231"/>
                  <a:pt x="3176954" y="2574535"/>
                  <a:pt x="3151163" y="2616738"/>
                </a:cubicBezTo>
                <a:cubicBezTo>
                  <a:pt x="3125372" y="2658941"/>
                  <a:pt x="3090203" y="2680043"/>
                  <a:pt x="3052689" y="2715212"/>
                </a:cubicBezTo>
                <a:cubicBezTo>
                  <a:pt x="3015175" y="2750381"/>
                  <a:pt x="2968283" y="2780862"/>
                  <a:pt x="2926080" y="2827754"/>
                </a:cubicBezTo>
                <a:cubicBezTo>
                  <a:pt x="2883877" y="2874646"/>
                  <a:pt x="2829951" y="2944985"/>
                  <a:pt x="2799471" y="2996566"/>
                </a:cubicBezTo>
                <a:cubicBezTo>
                  <a:pt x="2768991" y="3048147"/>
                  <a:pt x="2759612" y="3088006"/>
                  <a:pt x="2743200" y="3137243"/>
                </a:cubicBezTo>
                <a:cubicBezTo>
                  <a:pt x="2726788" y="3186480"/>
                  <a:pt x="2703342" y="3238062"/>
                  <a:pt x="2700997" y="3291988"/>
                </a:cubicBezTo>
                <a:cubicBezTo>
                  <a:pt x="2698652" y="3345914"/>
                  <a:pt x="2717409" y="3406874"/>
                  <a:pt x="2729132" y="3460800"/>
                </a:cubicBezTo>
                <a:cubicBezTo>
                  <a:pt x="2740855" y="3514726"/>
                  <a:pt x="2750234" y="3566307"/>
                  <a:pt x="2771335" y="3615544"/>
                </a:cubicBezTo>
                <a:cubicBezTo>
                  <a:pt x="2792437" y="3664781"/>
                  <a:pt x="2834640" y="3711673"/>
                  <a:pt x="2855741" y="3756221"/>
                </a:cubicBezTo>
                <a:cubicBezTo>
                  <a:pt x="2876842" y="3800769"/>
                  <a:pt x="2900289" y="3840628"/>
                  <a:pt x="2897944" y="3882831"/>
                </a:cubicBezTo>
                <a:cubicBezTo>
                  <a:pt x="2895600" y="3925034"/>
                  <a:pt x="2867465" y="3964892"/>
                  <a:pt x="2841674" y="4009440"/>
                </a:cubicBezTo>
                <a:cubicBezTo>
                  <a:pt x="2815883" y="4053988"/>
                  <a:pt x="2759612" y="4103225"/>
                  <a:pt x="2743200" y="4150117"/>
                </a:cubicBezTo>
                <a:cubicBezTo>
                  <a:pt x="2726788" y="4197009"/>
                  <a:pt x="2754923" y="4239213"/>
                  <a:pt x="2743200" y="4290794"/>
                </a:cubicBezTo>
                <a:cubicBezTo>
                  <a:pt x="2731477" y="4342375"/>
                  <a:pt x="2715064" y="4408025"/>
                  <a:pt x="2672861" y="4459606"/>
                </a:cubicBezTo>
                <a:cubicBezTo>
                  <a:pt x="2630658" y="4511187"/>
                  <a:pt x="2489981" y="4600283"/>
                  <a:pt x="2489981" y="4600283"/>
                </a:cubicBezTo>
                <a:cubicBezTo>
                  <a:pt x="2438400" y="4640142"/>
                  <a:pt x="2414953" y="4647176"/>
                  <a:pt x="2363372" y="4698757"/>
                </a:cubicBezTo>
                <a:cubicBezTo>
                  <a:pt x="2311791" y="4750338"/>
                  <a:pt x="2229729" y="4858191"/>
                  <a:pt x="2180492" y="4909772"/>
                </a:cubicBezTo>
                <a:cubicBezTo>
                  <a:pt x="2131255" y="4961353"/>
                  <a:pt x="2110154" y="4980111"/>
                  <a:pt x="2067951" y="5008246"/>
                </a:cubicBezTo>
                <a:cubicBezTo>
                  <a:pt x="2025748" y="5036381"/>
                  <a:pt x="1983545" y="5064516"/>
                  <a:pt x="1927274" y="5078584"/>
                </a:cubicBezTo>
                <a:cubicBezTo>
                  <a:pt x="1871003" y="5092652"/>
                  <a:pt x="1730326" y="5092652"/>
                  <a:pt x="1730326" y="5092652"/>
                </a:cubicBezTo>
                <a:cubicBezTo>
                  <a:pt x="1643575" y="5099686"/>
                  <a:pt x="1470074" y="5109065"/>
                  <a:pt x="1406769" y="5120788"/>
                </a:cubicBezTo>
                <a:cubicBezTo>
                  <a:pt x="1343464" y="5132511"/>
                  <a:pt x="1385667" y="5155957"/>
                  <a:pt x="1350498" y="5162991"/>
                </a:cubicBezTo>
                <a:cubicBezTo>
                  <a:pt x="1315329" y="5170025"/>
                  <a:pt x="1254369" y="5165336"/>
                  <a:pt x="1195754" y="5162991"/>
                </a:cubicBezTo>
                <a:cubicBezTo>
                  <a:pt x="1137139" y="5160646"/>
                  <a:pt x="1052732" y="5155957"/>
                  <a:pt x="998806" y="5148923"/>
                </a:cubicBezTo>
                <a:cubicBezTo>
                  <a:pt x="944880" y="5141889"/>
                  <a:pt x="919089" y="5123133"/>
                  <a:pt x="872197" y="5120788"/>
                </a:cubicBezTo>
                <a:cubicBezTo>
                  <a:pt x="825305" y="5118443"/>
                  <a:pt x="764344" y="5120787"/>
                  <a:pt x="717452" y="5134855"/>
                </a:cubicBezTo>
                <a:cubicBezTo>
                  <a:pt x="670560" y="5148923"/>
                  <a:pt x="635391" y="5186437"/>
                  <a:pt x="590843" y="5205194"/>
                </a:cubicBezTo>
                <a:cubicBezTo>
                  <a:pt x="546295" y="5223951"/>
                  <a:pt x="494713" y="5238019"/>
                  <a:pt x="450166" y="5247397"/>
                </a:cubicBezTo>
                <a:cubicBezTo>
                  <a:pt x="405619" y="5256775"/>
                  <a:pt x="358726" y="5256775"/>
                  <a:pt x="323557" y="5261464"/>
                </a:cubicBezTo>
                <a:cubicBezTo>
                  <a:pt x="288388" y="5266153"/>
                  <a:pt x="283699" y="5273187"/>
                  <a:pt x="239151" y="5275532"/>
                </a:cubicBezTo>
                <a:cubicBezTo>
                  <a:pt x="194603" y="5277877"/>
                  <a:pt x="125437" y="5276704"/>
                  <a:pt x="56271" y="5275532"/>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 name="Serbest Form 3"/>
          <p:cNvSpPr/>
          <p:nvPr/>
        </p:nvSpPr>
        <p:spPr>
          <a:xfrm>
            <a:off x="5680641" y="1209822"/>
            <a:ext cx="9505247" cy="6077243"/>
          </a:xfrm>
          <a:custGeom>
            <a:avLst/>
            <a:gdLst>
              <a:gd name="connsiteX0" fmla="*/ 2281673 w 9505247"/>
              <a:gd name="connsiteY0" fmla="*/ 0 h 6077243"/>
              <a:gd name="connsiteX1" fmla="*/ 2225402 w 9505247"/>
              <a:gd name="connsiteY1" fmla="*/ 211015 h 6077243"/>
              <a:gd name="connsiteX2" fmla="*/ 2155064 w 9505247"/>
              <a:gd name="connsiteY2" fmla="*/ 281353 h 6077243"/>
              <a:gd name="connsiteX3" fmla="*/ 2042522 w 9505247"/>
              <a:gd name="connsiteY3" fmla="*/ 323556 h 6077243"/>
              <a:gd name="connsiteX4" fmla="*/ 1929981 w 9505247"/>
              <a:gd name="connsiteY4" fmla="*/ 351692 h 6077243"/>
              <a:gd name="connsiteX5" fmla="*/ 1817439 w 9505247"/>
              <a:gd name="connsiteY5" fmla="*/ 365760 h 6077243"/>
              <a:gd name="connsiteX6" fmla="*/ 1718965 w 9505247"/>
              <a:gd name="connsiteY6" fmla="*/ 365760 h 6077243"/>
              <a:gd name="connsiteX7" fmla="*/ 1564221 w 9505247"/>
              <a:gd name="connsiteY7" fmla="*/ 393895 h 6077243"/>
              <a:gd name="connsiteX8" fmla="*/ 1367273 w 9505247"/>
              <a:gd name="connsiteY8" fmla="*/ 407963 h 6077243"/>
              <a:gd name="connsiteX9" fmla="*/ 1240664 w 9505247"/>
              <a:gd name="connsiteY9" fmla="*/ 436098 h 6077243"/>
              <a:gd name="connsiteX10" fmla="*/ 1170325 w 9505247"/>
              <a:gd name="connsiteY10" fmla="*/ 492369 h 6077243"/>
              <a:gd name="connsiteX11" fmla="*/ 1114054 w 9505247"/>
              <a:gd name="connsiteY11" fmla="*/ 562707 h 6077243"/>
              <a:gd name="connsiteX12" fmla="*/ 1071851 w 9505247"/>
              <a:gd name="connsiteY12" fmla="*/ 618978 h 6077243"/>
              <a:gd name="connsiteX13" fmla="*/ 1001513 w 9505247"/>
              <a:gd name="connsiteY13" fmla="*/ 689316 h 6077243"/>
              <a:gd name="connsiteX14" fmla="*/ 931174 w 9505247"/>
              <a:gd name="connsiteY14" fmla="*/ 731520 h 6077243"/>
              <a:gd name="connsiteX15" fmla="*/ 846768 w 9505247"/>
              <a:gd name="connsiteY15" fmla="*/ 773723 h 6077243"/>
              <a:gd name="connsiteX16" fmla="*/ 720159 w 9505247"/>
              <a:gd name="connsiteY16" fmla="*/ 829993 h 6077243"/>
              <a:gd name="connsiteX17" fmla="*/ 621685 w 9505247"/>
              <a:gd name="connsiteY17" fmla="*/ 886264 h 6077243"/>
              <a:gd name="connsiteX18" fmla="*/ 523211 w 9505247"/>
              <a:gd name="connsiteY18" fmla="*/ 942535 h 6077243"/>
              <a:gd name="connsiteX19" fmla="*/ 481008 w 9505247"/>
              <a:gd name="connsiteY19" fmla="*/ 1026941 h 6077243"/>
              <a:gd name="connsiteX20" fmla="*/ 509144 w 9505247"/>
              <a:gd name="connsiteY20" fmla="*/ 1111347 h 6077243"/>
              <a:gd name="connsiteX21" fmla="*/ 607617 w 9505247"/>
              <a:gd name="connsiteY21" fmla="*/ 1167618 h 6077243"/>
              <a:gd name="connsiteX22" fmla="*/ 720159 w 9505247"/>
              <a:gd name="connsiteY22" fmla="*/ 1280160 h 6077243"/>
              <a:gd name="connsiteX23" fmla="*/ 734227 w 9505247"/>
              <a:gd name="connsiteY23" fmla="*/ 1378633 h 6077243"/>
              <a:gd name="connsiteX24" fmla="*/ 734227 w 9505247"/>
              <a:gd name="connsiteY24" fmla="*/ 1505243 h 6077243"/>
              <a:gd name="connsiteX25" fmla="*/ 692024 w 9505247"/>
              <a:gd name="connsiteY25" fmla="*/ 1603716 h 6077243"/>
              <a:gd name="connsiteX26" fmla="*/ 607617 w 9505247"/>
              <a:gd name="connsiteY26" fmla="*/ 1730326 h 6077243"/>
              <a:gd name="connsiteX27" fmla="*/ 537279 w 9505247"/>
              <a:gd name="connsiteY27" fmla="*/ 1814732 h 6077243"/>
              <a:gd name="connsiteX28" fmla="*/ 452873 w 9505247"/>
              <a:gd name="connsiteY28" fmla="*/ 1885070 h 6077243"/>
              <a:gd name="connsiteX29" fmla="*/ 340331 w 9505247"/>
              <a:gd name="connsiteY29" fmla="*/ 1955409 h 6077243"/>
              <a:gd name="connsiteX30" fmla="*/ 241857 w 9505247"/>
              <a:gd name="connsiteY30" fmla="*/ 2039815 h 6077243"/>
              <a:gd name="connsiteX31" fmla="*/ 143384 w 9505247"/>
              <a:gd name="connsiteY31" fmla="*/ 2138289 h 6077243"/>
              <a:gd name="connsiteX32" fmla="*/ 73045 w 9505247"/>
              <a:gd name="connsiteY32" fmla="*/ 2250830 h 6077243"/>
              <a:gd name="connsiteX33" fmla="*/ 30842 w 9505247"/>
              <a:gd name="connsiteY33" fmla="*/ 2335236 h 6077243"/>
              <a:gd name="connsiteX34" fmla="*/ 16774 w 9505247"/>
              <a:gd name="connsiteY34" fmla="*/ 2433710 h 6077243"/>
              <a:gd name="connsiteX35" fmla="*/ 2707 w 9505247"/>
              <a:gd name="connsiteY35" fmla="*/ 2546252 h 6077243"/>
              <a:gd name="connsiteX36" fmla="*/ 2707 w 9505247"/>
              <a:gd name="connsiteY36" fmla="*/ 2700996 h 6077243"/>
              <a:gd name="connsiteX37" fmla="*/ 30842 w 9505247"/>
              <a:gd name="connsiteY37" fmla="*/ 2799470 h 6077243"/>
              <a:gd name="connsiteX38" fmla="*/ 143384 w 9505247"/>
              <a:gd name="connsiteY38" fmla="*/ 2912012 h 6077243"/>
              <a:gd name="connsiteX39" fmla="*/ 227790 w 9505247"/>
              <a:gd name="connsiteY39" fmla="*/ 2996418 h 6077243"/>
              <a:gd name="connsiteX40" fmla="*/ 354399 w 9505247"/>
              <a:gd name="connsiteY40" fmla="*/ 3066756 h 6077243"/>
              <a:gd name="connsiteX41" fmla="*/ 495076 w 9505247"/>
              <a:gd name="connsiteY41" fmla="*/ 3123027 h 6077243"/>
              <a:gd name="connsiteX42" fmla="*/ 734227 w 9505247"/>
              <a:gd name="connsiteY42" fmla="*/ 3193366 h 6077243"/>
              <a:gd name="connsiteX43" fmla="*/ 1029648 w 9505247"/>
              <a:gd name="connsiteY43" fmla="*/ 3334043 h 6077243"/>
              <a:gd name="connsiteX44" fmla="*/ 1184393 w 9505247"/>
              <a:gd name="connsiteY44" fmla="*/ 3390313 h 6077243"/>
              <a:gd name="connsiteX45" fmla="*/ 1353205 w 9505247"/>
              <a:gd name="connsiteY45" fmla="*/ 3418449 h 6077243"/>
              <a:gd name="connsiteX46" fmla="*/ 1437611 w 9505247"/>
              <a:gd name="connsiteY46" fmla="*/ 3474720 h 6077243"/>
              <a:gd name="connsiteX47" fmla="*/ 1451679 w 9505247"/>
              <a:gd name="connsiteY47" fmla="*/ 3573193 h 6077243"/>
              <a:gd name="connsiteX48" fmla="*/ 1423544 w 9505247"/>
              <a:gd name="connsiteY48" fmla="*/ 3713870 h 6077243"/>
              <a:gd name="connsiteX49" fmla="*/ 1395408 w 9505247"/>
              <a:gd name="connsiteY49" fmla="*/ 3840480 h 6077243"/>
              <a:gd name="connsiteX50" fmla="*/ 1395408 w 9505247"/>
              <a:gd name="connsiteY50" fmla="*/ 3981156 h 6077243"/>
              <a:gd name="connsiteX51" fmla="*/ 1353205 w 9505247"/>
              <a:gd name="connsiteY51" fmla="*/ 4065563 h 6077243"/>
              <a:gd name="connsiteX52" fmla="*/ 1325070 w 9505247"/>
              <a:gd name="connsiteY52" fmla="*/ 4149969 h 6077243"/>
              <a:gd name="connsiteX53" fmla="*/ 1325070 w 9505247"/>
              <a:gd name="connsiteY53" fmla="*/ 4276578 h 6077243"/>
              <a:gd name="connsiteX54" fmla="*/ 1353205 w 9505247"/>
              <a:gd name="connsiteY54" fmla="*/ 4459458 h 6077243"/>
              <a:gd name="connsiteX55" fmla="*/ 1325070 w 9505247"/>
              <a:gd name="connsiteY55" fmla="*/ 4628270 h 6077243"/>
              <a:gd name="connsiteX56" fmla="*/ 1240664 w 9505247"/>
              <a:gd name="connsiteY56" fmla="*/ 4797083 h 6077243"/>
              <a:gd name="connsiteX57" fmla="*/ 1198461 w 9505247"/>
              <a:gd name="connsiteY57" fmla="*/ 4937760 h 6077243"/>
              <a:gd name="connsiteX58" fmla="*/ 1156257 w 9505247"/>
              <a:gd name="connsiteY58" fmla="*/ 5120640 h 6077243"/>
              <a:gd name="connsiteX59" fmla="*/ 1212528 w 9505247"/>
              <a:gd name="connsiteY59" fmla="*/ 5331655 h 6077243"/>
              <a:gd name="connsiteX60" fmla="*/ 1325070 w 9505247"/>
              <a:gd name="connsiteY60" fmla="*/ 5486400 h 6077243"/>
              <a:gd name="connsiteX61" fmla="*/ 1536085 w 9505247"/>
              <a:gd name="connsiteY61" fmla="*/ 5613009 h 6077243"/>
              <a:gd name="connsiteX62" fmla="*/ 1789304 w 9505247"/>
              <a:gd name="connsiteY62" fmla="*/ 5655212 h 6077243"/>
              <a:gd name="connsiteX63" fmla="*/ 2112861 w 9505247"/>
              <a:gd name="connsiteY63" fmla="*/ 5655212 h 6077243"/>
              <a:gd name="connsiteX64" fmla="*/ 2408282 w 9505247"/>
              <a:gd name="connsiteY64" fmla="*/ 5584873 h 6077243"/>
              <a:gd name="connsiteX65" fmla="*/ 2647433 w 9505247"/>
              <a:gd name="connsiteY65" fmla="*/ 5528603 h 6077243"/>
              <a:gd name="connsiteX66" fmla="*/ 2914719 w 9505247"/>
              <a:gd name="connsiteY66" fmla="*/ 5514535 h 6077243"/>
              <a:gd name="connsiteX67" fmla="*/ 3069464 w 9505247"/>
              <a:gd name="connsiteY67" fmla="*/ 5472332 h 6077243"/>
              <a:gd name="connsiteX68" fmla="*/ 3238276 w 9505247"/>
              <a:gd name="connsiteY68" fmla="*/ 5416061 h 6077243"/>
              <a:gd name="connsiteX69" fmla="*/ 3364885 w 9505247"/>
              <a:gd name="connsiteY69" fmla="*/ 5331655 h 6077243"/>
              <a:gd name="connsiteX70" fmla="*/ 3505562 w 9505247"/>
              <a:gd name="connsiteY70" fmla="*/ 5219113 h 6077243"/>
              <a:gd name="connsiteX71" fmla="*/ 3716577 w 9505247"/>
              <a:gd name="connsiteY71" fmla="*/ 5106572 h 6077243"/>
              <a:gd name="connsiteX72" fmla="*/ 3899457 w 9505247"/>
              <a:gd name="connsiteY72" fmla="*/ 5008098 h 6077243"/>
              <a:gd name="connsiteX73" fmla="*/ 4110473 w 9505247"/>
              <a:gd name="connsiteY73" fmla="*/ 4937760 h 6077243"/>
              <a:gd name="connsiteX74" fmla="*/ 4279285 w 9505247"/>
              <a:gd name="connsiteY74" fmla="*/ 4825218 h 6077243"/>
              <a:gd name="connsiteX75" fmla="*/ 4462165 w 9505247"/>
              <a:gd name="connsiteY75" fmla="*/ 4614203 h 6077243"/>
              <a:gd name="connsiteX76" fmla="*/ 4574707 w 9505247"/>
              <a:gd name="connsiteY76" fmla="*/ 4417255 h 6077243"/>
              <a:gd name="connsiteX77" fmla="*/ 4673181 w 9505247"/>
              <a:gd name="connsiteY77" fmla="*/ 4332849 h 6077243"/>
              <a:gd name="connsiteX78" fmla="*/ 4701316 w 9505247"/>
              <a:gd name="connsiteY78" fmla="*/ 4164036 h 6077243"/>
              <a:gd name="connsiteX79" fmla="*/ 4701316 w 9505247"/>
              <a:gd name="connsiteY79" fmla="*/ 3953021 h 6077243"/>
              <a:gd name="connsiteX80" fmla="*/ 4715384 w 9505247"/>
              <a:gd name="connsiteY80" fmla="*/ 3812344 h 6077243"/>
              <a:gd name="connsiteX81" fmla="*/ 4785722 w 9505247"/>
              <a:gd name="connsiteY81" fmla="*/ 3713870 h 6077243"/>
              <a:gd name="connsiteX82" fmla="*/ 4926399 w 9505247"/>
              <a:gd name="connsiteY82" fmla="*/ 3657600 h 6077243"/>
              <a:gd name="connsiteX83" fmla="*/ 5123347 w 9505247"/>
              <a:gd name="connsiteY83" fmla="*/ 3657600 h 6077243"/>
              <a:gd name="connsiteX84" fmla="*/ 5376565 w 9505247"/>
              <a:gd name="connsiteY84" fmla="*/ 3587261 h 6077243"/>
              <a:gd name="connsiteX85" fmla="*/ 5489107 w 9505247"/>
              <a:gd name="connsiteY85" fmla="*/ 3545058 h 6077243"/>
              <a:gd name="connsiteX86" fmla="*/ 5615716 w 9505247"/>
              <a:gd name="connsiteY86" fmla="*/ 3460652 h 6077243"/>
              <a:gd name="connsiteX87" fmla="*/ 5728257 w 9505247"/>
              <a:gd name="connsiteY87" fmla="*/ 3502855 h 6077243"/>
              <a:gd name="connsiteX88" fmla="*/ 5657919 w 9505247"/>
              <a:gd name="connsiteY88" fmla="*/ 3671667 h 6077243"/>
              <a:gd name="connsiteX89" fmla="*/ 5643851 w 9505247"/>
              <a:gd name="connsiteY89" fmla="*/ 3798276 h 6077243"/>
              <a:gd name="connsiteX90" fmla="*/ 5615716 w 9505247"/>
              <a:gd name="connsiteY90" fmla="*/ 3938953 h 6077243"/>
              <a:gd name="connsiteX91" fmla="*/ 5615716 w 9505247"/>
              <a:gd name="connsiteY91" fmla="*/ 4065563 h 6077243"/>
              <a:gd name="connsiteX92" fmla="*/ 5615716 w 9505247"/>
              <a:gd name="connsiteY92" fmla="*/ 4192172 h 6077243"/>
              <a:gd name="connsiteX93" fmla="*/ 5601648 w 9505247"/>
              <a:gd name="connsiteY93" fmla="*/ 4346916 h 6077243"/>
              <a:gd name="connsiteX94" fmla="*/ 5573513 w 9505247"/>
              <a:gd name="connsiteY94" fmla="*/ 4459458 h 6077243"/>
              <a:gd name="connsiteX95" fmla="*/ 5559445 w 9505247"/>
              <a:gd name="connsiteY95" fmla="*/ 4572000 h 6077243"/>
              <a:gd name="connsiteX96" fmla="*/ 5545377 w 9505247"/>
              <a:gd name="connsiteY96" fmla="*/ 4670473 h 6077243"/>
              <a:gd name="connsiteX97" fmla="*/ 5545377 w 9505247"/>
              <a:gd name="connsiteY97" fmla="*/ 4825218 h 6077243"/>
              <a:gd name="connsiteX98" fmla="*/ 5545377 w 9505247"/>
              <a:gd name="connsiteY98" fmla="*/ 4965895 h 6077243"/>
              <a:gd name="connsiteX99" fmla="*/ 5587581 w 9505247"/>
              <a:gd name="connsiteY99" fmla="*/ 5078436 h 6077243"/>
              <a:gd name="connsiteX100" fmla="*/ 5728257 w 9505247"/>
              <a:gd name="connsiteY100" fmla="*/ 5233181 h 6077243"/>
              <a:gd name="connsiteX101" fmla="*/ 5854867 w 9505247"/>
              <a:gd name="connsiteY101" fmla="*/ 5289452 h 6077243"/>
              <a:gd name="connsiteX102" fmla="*/ 6037747 w 9505247"/>
              <a:gd name="connsiteY102" fmla="*/ 5331655 h 6077243"/>
              <a:gd name="connsiteX103" fmla="*/ 6220627 w 9505247"/>
              <a:gd name="connsiteY103" fmla="*/ 5387926 h 6077243"/>
              <a:gd name="connsiteX104" fmla="*/ 6459777 w 9505247"/>
              <a:gd name="connsiteY104" fmla="*/ 5430129 h 6077243"/>
              <a:gd name="connsiteX105" fmla="*/ 6727064 w 9505247"/>
              <a:gd name="connsiteY105" fmla="*/ 5458264 h 6077243"/>
              <a:gd name="connsiteX106" fmla="*/ 7022485 w 9505247"/>
              <a:gd name="connsiteY106" fmla="*/ 5458264 h 6077243"/>
              <a:gd name="connsiteX107" fmla="*/ 7275704 w 9505247"/>
              <a:gd name="connsiteY107" fmla="*/ 5500467 h 6077243"/>
              <a:gd name="connsiteX108" fmla="*/ 7500787 w 9505247"/>
              <a:gd name="connsiteY108" fmla="*/ 5556738 h 6077243"/>
              <a:gd name="connsiteX109" fmla="*/ 7810276 w 9505247"/>
              <a:gd name="connsiteY109" fmla="*/ 5514535 h 6077243"/>
              <a:gd name="connsiteX110" fmla="*/ 7908750 w 9505247"/>
              <a:gd name="connsiteY110" fmla="*/ 5584873 h 6077243"/>
              <a:gd name="connsiteX111" fmla="*/ 7979088 w 9505247"/>
              <a:gd name="connsiteY111" fmla="*/ 5669280 h 6077243"/>
              <a:gd name="connsiteX112" fmla="*/ 8091630 w 9505247"/>
              <a:gd name="connsiteY112" fmla="*/ 5739618 h 6077243"/>
              <a:gd name="connsiteX113" fmla="*/ 8190104 w 9505247"/>
              <a:gd name="connsiteY113" fmla="*/ 5795889 h 6077243"/>
              <a:gd name="connsiteX114" fmla="*/ 8330781 w 9505247"/>
              <a:gd name="connsiteY114" fmla="*/ 5894363 h 6077243"/>
              <a:gd name="connsiteX115" fmla="*/ 8485525 w 9505247"/>
              <a:gd name="connsiteY115" fmla="*/ 5922498 h 6077243"/>
              <a:gd name="connsiteX116" fmla="*/ 8598067 w 9505247"/>
              <a:gd name="connsiteY116" fmla="*/ 5908430 h 6077243"/>
              <a:gd name="connsiteX117" fmla="*/ 8809082 w 9505247"/>
              <a:gd name="connsiteY117" fmla="*/ 5922498 h 6077243"/>
              <a:gd name="connsiteX118" fmla="*/ 8907556 w 9505247"/>
              <a:gd name="connsiteY118" fmla="*/ 5964701 h 6077243"/>
              <a:gd name="connsiteX119" fmla="*/ 9132639 w 9505247"/>
              <a:gd name="connsiteY119" fmla="*/ 6006904 h 6077243"/>
              <a:gd name="connsiteX120" fmla="*/ 9456196 w 9505247"/>
              <a:gd name="connsiteY120" fmla="*/ 6063175 h 6077243"/>
              <a:gd name="connsiteX121" fmla="*/ 9498399 w 9505247"/>
              <a:gd name="connsiteY121" fmla="*/ 6077243 h 607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505247" h="6077243">
                <a:moveTo>
                  <a:pt x="2281673" y="0"/>
                </a:moveTo>
                <a:cubicBezTo>
                  <a:pt x="2264088" y="82061"/>
                  <a:pt x="2246503" y="164123"/>
                  <a:pt x="2225402" y="211015"/>
                </a:cubicBezTo>
                <a:cubicBezTo>
                  <a:pt x="2204301" y="257907"/>
                  <a:pt x="2185544" y="262596"/>
                  <a:pt x="2155064" y="281353"/>
                </a:cubicBezTo>
                <a:cubicBezTo>
                  <a:pt x="2124584" y="300110"/>
                  <a:pt x="2080036" y="311833"/>
                  <a:pt x="2042522" y="323556"/>
                </a:cubicBezTo>
                <a:cubicBezTo>
                  <a:pt x="2005008" y="335279"/>
                  <a:pt x="1967495" y="344658"/>
                  <a:pt x="1929981" y="351692"/>
                </a:cubicBezTo>
                <a:cubicBezTo>
                  <a:pt x="1892467" y="358726"/>
                  <a:pt x="1852608" y="363415"/>
                  <a:pt x="1817439" y="365760"/>
                </a:cubicBezTo>
                <a:cubicBezTo>
                  <a:pt x="1782270" y="368105"/>
                  <a:pt x="1761168" y="361071"/>
                  <a:pt x="1718965" y="365760"/>
                </a:cubicBezTo>
                <a:cubicBezTo>
                  <a:pt x="1676762" y="370449"/>
                  <a:pt x="1622836" y="386861"/>
                  <a:pt x="1564221" y="393895"/>
                </a:cubicBezTo>
                <a:cubicBezTo>
                  <a:pt x="1505606" y="400929"/>
                  <a:pt x="1421199" y="400929"/>
                  <a:pt x="1367273" y="407963"/>
                </a:cubicBezTo>
                <a:cubicBezTo>
                  <a:pt x="1313347" y="414997"/>
                  <a:pt x="1273489" y="422030"/>
                  <a:pt x="1240664" y="436098"/>
                </a:cubicBezTo>
                <a:cubicBezTo>
                  <a:pt x="1207839" y="450166"/>
                  <a:pt x="1191427" y="471268"/>
                  <a:pt x="1170325" y="492369"/>
                </a:cubicBezTo>
                <a:cubicBezTo>
                  <a:pt x="1149223" y="513470"/>
                  <a:pt x="1130466" y="541606"/>
                  <a:pt x="1114054" y="562707"/>
                </a:cubicBezTo>
                <a:cubicBezTo>
                  <a:pt x="1097642" y="583808"/>
                  <a:pt x="1090608" y="597876"/>
                  <a:pt x="1071851" y="618978"/>
                </a:cubicBezTo>
                <a:cubicBezTo>
                  <a:pt x="1053094" y="640080"/>
                  <a:pt x="1024959" y="670559"/>
                  <a:pt x="1001513" y="689316"/>
                </a:cubicBezTo>
                <a:cubicBezTo>
                  <a:pt x="978067" y="708073"/>
                  <a:pt x="956965" y="717452"/>
                  <a:pt x="931174" y="731520"/>
                </a:cubicBezTo>
                <a:cubicBezTo>
                  <a:pt x="905383" y="745588"/>
                  <a:pt x="881937" y="757311"/>
                  <a:pt x="846768" y="773723"/>
                </a:cubicBezTo>
                <a:cubicBezTo>
                  <a:pt x="811599" y="790135"/>
                  <a:pt x="757673" y="811236"/>
                  <a:pt x="720159" y="829993"/>
                </a:cubicBezTo>
                <a:cubicBezTo>
                  <a:pt x="682645" y="848750"/>
                  <a:pt x="621685" y="886264"/>
                  <a:pt x="621685" y="886264"/>
                </a:cubicBezTo>
                <a:cubicBezTo>
                  <a:pt x="588860" y="905021"/>
                  <a:pt x="546657" y="919089"/>
                  <a:pt x="523211" y="942535"/>
                </a:cubicBezTo>
                <a:cubicBezTo>
                  <a:pt x="499765" y="965981"/>
                  <a:pt x="483352" y="998806"/>
                  <a:pt x="481008" y="1026941"/>
                </a:cubicBezTo>
                <a:cubicBezTo>
                  <a:pt x="478663" y="1055076"/>
                  <a:pt x="488042" y="1087901"/>
                  <a:pt x="509144" y="1111347"/>
                </a:cubicBezTo>
                <a:cubicBezTo>
                  <a:pt x="530245" y="1134793"/>
                  <a:pt x="572448" y="1139483"/>
                  <a:pt x="607617" y="1167618"/>
                </a:cubicBezTo>
                <a:cubicBezTo>
                  <a:pt x="642786" y="1195754"/>
                  <a:pt x="699057" y="1244991"/>
                  <a:pt x="720159" y="1280160"/>
                </a:cubicBezTo>
                <a:cubicBezTo>
                  <a:pt x="741261" y="1315329"/>
                  <a:pt x="731882" y="1341119"/>
                  <a:pt x="734227" y="1378633"/>
                </a:cubicBezTo>
                <a:cubicBezTo>
                  <a:pt x="736572" y="1416147"/>
                  <a:pt x="741261" y="1467729"/>
                  <a:pt x="734227" y="1505243"/>
                </a:cubicBezTo>
                <a:cubicBezTo>
                  <a:pt x="727193" y="1542757"/>
                  <a:pt x="713126" y="1566202"/>
                  <a:pt x="692024" y="1603716"/>
                </a:cubicBezTo>
                <a:cubicBezTo>
                  <a:pt x="670922" y="1641230"/>
                  <a:pt x="633408" y="1695157"/>
                  <a:pt x="607617" y="1730326"/>
                </a:cubicBezTo>
                <a:cubicBezTo>
                  <a:pt x="581826" y="1765495"/>
                  <a:pt x="563070" y="1788941"/>
                  <a:pt x="537279" y="1814732"/>
                </a:cubicBezTo>
                <a:cubicBezTo>
                  <a:pt x="511488" y="1840523"/>
                  <a:pt x="485698" y="1861624"/>
                  <a:pt x="452873" y="1885070"/>
                </a:cubicBezTo>
                <a:cubicBezTo>
                  <a:pt x="420048" y="1908516"/>
                  <a:pt x="375500" y="1929618"/>
                  <a:pt x="340331" y="1955409"/>
                </a:cubicBezTo>
                <a:cubicBezTo>
                  <a:pt x="305162" y="1981200"/>
                  <a:pt x="274681" y="2009335"/>
                  <a:pt x="241857" y="2039815"/>
                </a:cubicBezTo>
                <a:cubicBezTo>
                  <a:pt x="209033" y="2070295"/>
                  <a:pt x="171519" y="2103120"/>
                  <a:pt x="143384" y="2138289"/>
                </a:cubicBezTo>
                <a:cubicBezTo>
                  <a:pt x="115249" y="2173458"/>
                  <a:pt x="91802" y="2218006"/>
                  <a:pt x="73045" y="2250830"/>
                </a:cubicBezTo>
                <a:cubicBezTo>
                  <a:pt x="54288" y="2283654"/>
                  <a:pt x="40220" y="2304756"/>
                  <a:pt x="30842" y="2335236"/>
                </a:cubicBezTo>
                <a:cubicBezTo>
                  <a:pt x="21463" y="2365716"/>
                  <a:pt x="21463" y="2398541"/>
                  <a:pt x="16774" y="2433710"/>
                </a:cubicBezTo>
                <a:cubicBezTo>
                  <a:pt x="12085" y="2468879"/>
                  <a:pt x="5051" y="2501704"/>
                  <a:pt x="2707" y="2546252"/>
                </a:cubicBezTo>
                <a:cubicBezTo>
                  <a:pt x="363" y="2590800"/>
                  <a:pt x="-1982" y="2658793"/>
                  <a:pt x="2707" y="2700996"/>
                </a:cubicBezTo>
                <a:cubicBezTo>
                  <a:pt x="7396" y="2743199"/>
                  <a:pt x="7396" y="2764301"/>
                  <a:pt x="30842" y="2799470"/>
                </a:cubicBezTo>
                <a:cubicBezTo>
                  <a:pt x="54288" y="2834639"/>
                  <a:pt x="143384" y="2912012"/>
                  <a:pt x="143384" y="2912012"/>
                </a:cubicBezTo>
                <a:cubicBezTo>
                  <a:pt x="176209" y="2944837"/>
                  <a:pt x="192621" y="2970627"/>
                  <a:pt x="227790" y="2996418"/>
                </a:cubicBezTo>
                <a:cubicBezTo>
                  <a:pt x="262959" y="3022209"/>
                  <a:pt x="309851" y="3045655"/>
                  <a:pt x="354399" y="3066756"/>
                </a:cubicBezTo>
                <a:cubicBezTo>
                  <a:pt x="398947" y="3087857"/>
                  <a:pt x="431771" y="3101925"/>
                  <a:pt x="495076" y="3123027"/>
                </a:cubicBezTo>
                <a:cubicBezTo>
                  <a:pt x="558381" y="3144129"/>
                  <a:pt x="645132" y="3158197"/>
                  <a:pt x="734227" y="3193366"/>
                </a:cubicBezTo>
                <a:cubicBezTo>
                  <a:pt x="823322" y="3228535"/>
                  <a:pt x="954620" y="3301219"/>
                  <a:pt x="1029648" y="3334043"/>
                </a:cubicBezTo>
                <a:cubicBezTo>
                  <a:pt x="1104676" y="3366867"/>
                  <a:pt x="1130467" y="3376245"/>
                  <a:pt x="1184393" y="3390313"/>
                </a:cubicBezTo>
                <a:cubicBezTo>
                  <a:pt x="1238319" y="3404381"/>
                  <a:pt x="1311002" y="3404381"/>
                  <a:pt x="1353205" y="3418449"/>
                </a:cubicBezTo>
                <a:cubicBezTo>
                  <a:pt x="1395408" y="3432517"/>
                  <a:pt x="1421199" y="3448929"/>
                  <a:pt x="1437611" y="3474720"/>
                </a:cubicBezTo>
                <a:cubicBezTo>
                  <a:pt x="1454023" y="3500511"/>
                  <a:pt x="1454023" y="3533335"/>
                  <a:pt x="1451679" y="3573193"/>
                </a:cubicBezTo>
                <a:cubicBezTo>
                  <a:pt x="1449334" y="3613051"/>
                  <a:pt x="1432922" y="3669322"/>
                  <a:pt x="1423544" y="3713870"/>
                </a:cubicBezTo>
                <a:cubicBezTo>
                  <a:pt x="1414166" y="3758418"/>
                  <a:pt x="1400097" y="3795933"/>
                  <a:pt x="1395408" y="3840480"/>
                </a:cubicBezTo>
                <a:cubicBezTo>
                  <a:pt x="1390719" y="3885027"/>
                  <a:pt x="1402442" y="3943642"/>
                  <a:pt x="1395408" y="3981156"/>
                </a:cubicBezTo>
                <a:cubicBezTo>
                  <a:pt x="1388374" y="4018670"/>
                  <a:pt x="1364928" y="4037428"/>
                  <a:pt x="1353205" y="4065563"/>
                </a:cubicBezTo>
                <a:cubicBezTo>
                  <a:pt x="1341482" y="4093698"/>
                  <a:pt x="1329759" y="4114800"/>
                  <a:pt x="1325070" y="4149969"/>
                </a:cubicBezTo>
                <a:cubicBezTo>
                  <a:pt x="1320381" y="4185138"/>
                  <a:pt x="1320381" y="4224997"/>
                  <a:pt x="1325070" y="4276578"/>
                </a:cubicBezTo>
                <a:cubicBezTo>
                  <a:pt x="1329759" y="4328159"/>
                  <a:pt x="1353205" y="4400843"/>
                  <a:pt x="1353205" y="4459458"/>
                </a:cubicBezTo>
                <a:cubicBezTo>
                  <a:pt x="1353205" y="4518073"/>
                  <a:pt x="1343827" y="4571999"/>
                  <a:pt x="1325070" y="4628270"/>
                </a:cubicBezTo>
                <a:cubicBezTo>
                  <a:pt x="1306313" y="4684541"/>
                  <a:pt x="1261765" y="4745501"/>
                  <a:pt x="1240664" y="4797083"/>
                </a:cubicBezTo>
                <a:cubicBezTo>
                  <a:pt x="1219563" y="4848665"/>
                  <a:pt x="1212529" y="4883834"/>
                  <a:pt x="1198461" y="4937760"/>
                </a:cubicBezTo>
                <a:cubicBezTo>
                  <a:pt x="1184393" y="4991686"/>
                  <a:pt x="1153913" y="5054991"/>
                  <a:pt x="1156257" y="5120640"/>
                </a:cubicBezTo>
                <a:cubicBezTo>
                  <a:pt x="1158601" y="5186289"/>
                  <a:pt x="1184393" y="5270695"/>
                  <a:pt x="1212528" y="5331655"/>
                </a:cubicBezTo>
                <a:cubicBezTo>
                  <a:pt x="1240663" y="5392615"/>
                  <a:pt x="1271144" y="5439508"/>
                  <a:pt x="1325070" y="5486400"/>
                </a:cubicBezTo>
                <a:cubicBezTo>
                  <a:pt x="1378996" y="5533292"/>
                  <a:pt x="1458713" y="5584874"/>
                  <a:pt x="1536085" y="5613009"/>
                </a:cubicBezTo>
                <a:cubicBezTo>
                  <a:pt x="1613457" y="5641144"/>
                  <a:pt x="1693175" y="5648178"/>
                  <a:pt x="1789304" y="5655212"/>
                </a:cubicBezTo>
                <a:cubicBezTo>
                  <a:pt x="1885433" y="5662246"/>
                  <a:pt x="2009698" y="5666935"/>
                  <a:pt x="2112861" y="5655212"/>
                </a:cubicBezTo>
                <a:cubicBezTo>
                  <a:pt x="2216024" y="5643489"/>
                  <a:pt x="2408282" y="5584873"/>
                  <a:pt x="2408282" y="5584873"/>
                </a:cubicBezTo>
                <a:cubicBezTo>
                  <a:pt x="2497377" y="5563772"/>
                  <a:pt x="2563027" y="5540326"/>
                  <a:pt x="2647433" y="5528603"/>
                </a:cubicBezTo>
                <a:cubicBezTo>
                  <a:pt x="2731839" y="5516880"/>
                  <a:pt x="2844381" y="5523914"/>
                  <a:pt x="2914719" y="5514535"/>
                </a:cubicBezTo>
                <a:cubicBezTo>
                  <a:pt x="2985058" y="5505157"/>
                  <a:pt x="3015538" y="5488744"/>
                  <a:pt x="3069464" y="5472332"/>
                </a:cubicBezTo>
                <a:cubicBezTo>
                  <a:pt x="3123390" y="5455920"/>
                  <a:pt x="3189039" y="5439507"/>
                  <a:pt x="3238276" y="5416061"/>
                </a:cubicBezTo>
                <a:cubicBezTo>
                  <a:pt x="3287513" y="5392615"/>
                  <a:pt x="3320337" y="5364480"/>
                  <a:pt x="3364885" y="5331655"/>
                </a:cubicBezTo>
                <a:cubicBezTo>
                  <a:pt x="3409433" y="5298830"/>
                  <a:pt x="3446947" y="5256627"/>
                  <a:pt x="3505562" y="5219113"/>
                </a:cubicBezTo>
                <a:cubicBezTo>
                  <a:pt x="3564177" y="5181599"/>
                  <a:pt x="3716577" y="5106572"/>
                  <a:pt x="3716577" y="5106572"/>
                </a:cubicBezTo>
                <a:cubicBezTo>
                  <a:pt x="3782226" y="5071403"/>
                  <a:pt x="3833808" y="5036233"/>
                  <a:pt x="3899457" y="5008098"/>
                </a:cubicBezTo>
                <a:cubicBezTo>
                  <a:pt x="3965106" y="4979963"/>
                  <a:pt x="4047168" y="4968240"/>
                  <a:pt x="4110473" y="4937760"/>
                </a:cubicBezTo>
                <a:cubicBezTo>
                  <a:pt x="4173778" y="4907280"/>
                  <a:pt x="4220670" y="4879144"/>
                  <a:pt x="4279285" y="4825218"/>
                </a:cubicBezTo>
                <a:cubicBezTo>
                  <a:pt x="4337900" y="4771292"/>
                  <a:pt x="4412928" y="4682197"/>
                  <a:pt x="4462165" y="4614203"/>
                </a:cubicBezTo>
                <a:cubicBezTo>
                  <a:pt x="4511402" y="4546209"/>
                  <a:pt x="4539538" y="4464147"/>
                  <a:pt x="4574707" y="4417255"/>
                </a:cubicBezTo>
                <a:cubicBezTo>
                  <a:pt x="4609876" y="4370363"/>
                  <a:pt x="4652080" y="4375052"/>
                  <a:pt x="4673181" y="4332849"/>
                </a:cubicBezTo>
                <a:cubicBezTo>
                  <a:pt x="4694282" y="4290646"/>
                  <a:pt x="4696627" y="4227341"/>
                  <a:pt x="4701316" y="4164036"/>
                </a:cubicBezTo>
                <a:cubicBezTo>
                  <a:pt x="4706005" y="4100731"/>
                  <a:pt x="4698971" y="4011636"/>
                  <a:pt x="4701316" y="3953021"/>
                </a:cubicBezTo>
                <a:cubicBezTo>
                  <a:pt x="4703661" y="3894406"/>
                  <a:pt x="4701316" y="3852203"/>
                  <a:pt x="4715384" y="3812344"/>
                </a:cubicBezTo>
                <a:cubicBezTo>
                  <a:pt x="4729452" y="3772486"/>
                  <a:pt x="4750553" y="3739661"/>
                  <a:pt x="4785722" y="3713870"/>
                </a:cubicBezTo>
                <a:cubicBezTo>
                  <a:pt x="4820891" y="3688079"/>
                  <a:pt x="4870128" y="3666978"/>
                  <a:pt x="4926399" y="3657600"/>
                </a:cubicBezTo>
                <a:cubicBezTo>
                  <a:pt x="4982670" y="3648222"/>
                  <a:pt x="5048319" y="3669323"/>
                  <a:pt x="5123347" y="3657600"/>
                </a:cubicBezTo>
                <a:cubicBezTo>
                  <a:pt x="5198375" y="3645877"/>
                  <a:pt x="5315605" y="3606018"/>
                  <a:pt x="5376565" y="3587261"/>
                </a:cubicBezTo>
                <a:cubicBezTo>
                  <a:pt x="5437525" y="3568504"/>
                  <a:pt x="5449249" y="3566160"/>
                  <a:pt x="5489107" y="3545058"/>
                </a:cubicBezTo>
                <a:cubicBezTo>
                  <a:pt x="5528966" y="3523957"/>
                  <a:pt x="5575858" y="3467686"/>
                  <a:pt x="5615716" y="3460652"/>
                </a:cubicBezTo>
                <a:cubicBezTo>
                  <a:pt x="5655574" y="3453618"/>
                  <a:pt x="5721223" y="3467686"/>
                  <a:pt x="5728257" y="3502855"/>
                </a:cubicBezTo>
                <a:cubicBezTo>
                  <a:pt x="5735291" y="3538024"/>
                  <a:pt x="5671987" y="3622430"/>
                  <a:pt x="5657919" y="3671667"/>
                </a:cubicBezTo>
                <a:cubicBezTo>
                  <a:pt x="5643851" y="3720904"/>
                  <a:pt x="5650885" y="3753728"/>
                  <a:pt x="5643851" y="3798276"/>
                </a:cubicBezTo>
                <a:cubicBezTo>
                  <a:pt x="5636817" y="3842824"/>
                  <a:pt x="5620405" y="3894405"/>
                  <a:pt x="5615716" y="3938953"/>
                </a:cubicBezTo>
                <a:cubicBezTo>
                  <a:pt x="5611027" y="3983501"/>
                  <a:pt x="5615716" y="4065563"/>
                  <a:pt x="5615716" y="4065563"/>
                </a:cubicBezTo>
                <a:cubicBezTo>
                  <a:pt x="5615716" y="4107766"/>
                  <a:pt x="5618061" y="4145280"/>
                  <a:pt x="5615716" y="4192172"/>
                </a:cubicBezTo>
                <a:cubicBezTo>
                  <a:pt x="5613371" y="4239064"/>
                  <a:pt x="5608682" y="4302368"/>
                  <a:pt x="5601648" y="4346916"/>
                </a:cubicBezTo>
                <a:cubicBezTo>
                  <a:pt x="5594614" y="4391464"/>
                  <a:pt x="5580547" y="4421944"/>
                  <a:pt x="5573513" y="4459458"/>
                </a:cubicBezTo>
                <a:cubicBezTo>
                  <a:pt x="5566479" y="4496972"/>
                  <a:pt x="5564134" y="4536831"/>
                  <a:pt x="5559445" y="4572000"/>
                </a:cubicBezTo>
                <a:cubicBezTo>
                  <a:pt x="5554756" y="4607169"/>
                  <a:pt x="5547722" y="4628270"/>
                  <a:pt x="5545377" y="4670473"/>
                </a:cubicBezTo>
                <a:cubicBezTo>
                  <a:pt x="5543032" y="4712676"/>
                  <a:pt x="5545377" y="4825218"/>
                  <a:pt x="5545377" y="4825218"/>
                </a:cubicBezTo>
                <a:cubicBezTo>
                  <a:pt x="5545377" y="4874455"/>
                  <a:pt x="5538343" y="4923692"/>
                  <a:pt x="5545377" y="4965895"/>
                </a:cubicBezTo>
                <a:cubicBezTo>
                  <a:pt x="5552411" y="5008098"/>
                  <a:pt x="5557101" y="5033888"/>
                  <a:pt x="5587581" y="5078436"/>
                </a:cubicBezTo>
                <a:cubicBezTo>
                  <a:pt x="5618061" y="5122984"/>
                  <a:pt x="5683709" y="5198012"/>
                  <a:pt x="5728257" y="5233181"/>
                </a:cubicBezTo>
                <a:cubicBezTo>
                  <a:pt x="5772805" y="5268350"/>
                  <a:pt x="5803285" y="5273040"/>
                  <a:pt x="5854867" y="5289452"/>
                </a:cubicBezTo>
                <a:cubicBezTo>
                  <a:pt x="5906449" y="5305864"/>
                  <a:pt x="5976787" y="5315243"/>
                  <a:pt x="6037747" y="5331655"/>
                </a:cubicBezTo>
                <a:cubicBezTo>
                  <a:pt x="6098707" y="5348067"/>
                  <a:pt x="6150289" y="5371514"/>
                  <a:pt x="6220627" y="5387926"/>
                </a:cubicBezTo>
                <a:cubicBezTo>
                  <a:pt x="6290965" y="5404338"/>
                  <a:pt x="6375371" y="5418406"/>
                  <a:pt x="6459777" y="5430129"/>
                </a:cubicBezTo>
                <a:cubicBezTo>
                  <a:pt x="6544183" y="5441852"/>
                  <a:pt x="6633279" y="5453575"/>
                  <a:pt x="6727064" y="5458264"/>
                </a:cubicBezTo>
                <a:cubicBezTo>
                  <a:pt x="6820849" y="5462953"/>
                  <a:pt x="6931045" y="5451230"/>
                  <a:pt x="7022485" y="5458264"/>
                </a:cubicBezTo>
                <a:cubicBezTo>
                  <a:pt x="7113925" y="5465298"/>
                  <a:pt x="7195987" y="5484055"/>
                  <a:pt x="7275704" y="5500467"/>
                </a:cubicBezTo>
                <a:cubicBezTo>
                  <a:pt x="7355421" y="5516879"/>
                  <a:pt x="7411692" y="5554393"/>
                  <a:pt x="7500787" y="5556738"/>
                </a:cubicBezTo>
                <a:cubicBezTo>
                  <a:pt x="7589882" y="5559083"/>
                  <a:pt x="7742282" y="5509846"/>
                  <a:pt x="7810276" y="5514535"/>
                </a:cubicBezTo>
                <a:cubicBezTo>
                  <a:pt x="7878270" y="5519224"/>
                  <a:pt x="7880615" y="5559082"/>
                  <a:pt x="7908750" y="5584873"/>
                </a:cubicBezTo>
                <a:cubicBezTo>
                  <a:pt x="7936885" y="5610664"/>
                  <a:pt x="7948608" y="5643489"/>
                  <a:pt x="7979088" y="5669280"/>
                </a:cubicBezTo>
                <a:cubicBezTo>
                  <a:pt x="8009568" y="5695071"/>
                  <a:pt x="8056461" y="5718517"/>
                  <a:pt x="8091630" y="5739618"/>
                </a:cubicBezTo>
                <a:cubicBezTo>
                  <a:pt x="8126799" y="5760720"/>
                  <a:pt x="8150246" y="5770098"/>
                  <a:pt x="8190104" y="5795889"/>
                </a:cubicBezTo>
                <a:cubicBezTo>
                  <a:pt x="8229963" y="5821680"/>
                  <a:pt x="8281544" y="5873262"/>
                  <a:pt x="8330781" y="5894363"/>
                </a:cubicBezTo>
                <a:cubicBezTo>
                  <a:pt x="8380018" y="5915465"/>
                  <a:pt x="8440977" y="5920154"/>
                  <a:pt x="8485525" y="5922498"/>
                </a:cubicBezTo>
                <a:cubicBezTo>
                  <a:pt x="8530073" y="5924842"/>
                  <a:pt x="8544141" y="5908430"/>
                  <a:pt x="8598067" y="5908430"/>
                </a:cubicBezTo>
                <a:cubicBezTo>
                  <a:pt x="8651993" y="5908430"/>
                  <a:pt x="8757501" y="5913120"/>
                  <a:pt x="8809082" y="5922498"/>
                </a:cubicBezTo>
                <a:cubicBezTo>
                  <a:pt x="8860663" y="5931876"/>
                  <a:pt x="8853630" y="5950633"/>
                  <a:pt x="8907556" y="5964701"/>
                </a:cubicBezTo>
                <a:cubicBezTo>
                  <a:pt x="8961482" y="5978769"/>
                  <a:pt x="9132639" y="6006904"/>
                  <a:pt x="9132639" y="6006904"/>
                </a:cubicBezTo>
                <a:lnTo>
                  <a:pt x="9456196" y="6063175"/>
                </a:lnTo>
                <a:cubicBezTo>
                  <a:pt x="9517156" y="6074898"/>
                  <a:pt x="9507777" y="6076070"/>
                  <a:pt x="9498399" y="6077243"/>
                </a:cubicBezTo>
              </a:path>
            </a:pathLst>
          </a:cu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5" name="Serbest Form 4"/>
          <p:cNvSpPr/>
          <p:nvPr/>
        </p:nvSpPr>
        <p:spPr>
          <a:xfrm>
            <a:off x="6189785" y="2869291"/>
            <a:ext cx="8905728" cy="4234894"/>
          </a:xfrm>
          <a:custGeom>
            <a:avLst/>
            <a:gdLst>
              <a:gd name="connsiteX0" fmla="*/ 8060787 w 8905728"/>
              <a:gd name="connsiteY0" fmla="*/ 4234894 h 4234894"/>
              <a:gd name="connsiteX1" fmla="*/ 8060787 w 8905728"/>
              <a:gd name="connsiteY1" fmla="*/ 4080149 h 4234894"/>
              <a:gd name="connsiteX2" fmla="*/ 8117058 w 8905728"/>
              <a:gd name="connsiteY2" fmla="*/ 4052014 h 4234894"/>
              <a:gd name="connsiteX3" fmla="*/ 8173329 w 8905728"/>
              <a:gd name="connsiteY3" fmla="*/ 3925404 h 4234894"/>
              <a:gd name="connsiteX4" fmla="*/ 8215532 w 8905728"/>
              <a:gd name="connsiteY4" fmla="*/ 3812863 h 4234894"/>
              <a:gd name="connsiteX5" fmla="*/ 8299938 w 8905728"/>
              <a:gd name="connsiteY5" fmla="*/ 3686254 h 4234894"/>
              <a:gd name="connsiteX6" fmla="*/ 8426547 w 8905728"/>
              <a:gd name="connsiteY6" fmla="*/ 3573712 h 4234894"/>
              <a:gd name="connsiteX7" fmla="*/ 8553157 w 8905728"/>
              <a:gd name="connsiteY7" fmla="*/ 3489306 h 4234894"/>
              <a:gd name="connsiteX8" fmla="*/ 8707901 w 8905728"/>
              <a:gd name="connsiteY8" fmla="*/ 3461171 h 4234894"/>
              <a:gd name="connsiteX9" fmla="*/ 8862646 w 8905728"/>
              <a:gd name="connsiteY9" fmla="*/ 3390832 h 4234894"/>
              <a:gd name="connsiteX10" fmla="*/ 8904849 w 8905728"/>
              <a:gd name="connsiteY10" fmla="*/ 3334561 h 4234894"/>
              <a:gd name="connsiteX11" fmla="*/ 8834510 w 8905728"/>
              <a:gd name="connsiteY11" fmla="*/ 3236087 h 4234894"/>
              <a:gd name="connsiteX12" fmla="*/ 8736037 w 8905728"/>
              <a:gd name="connsiteY12" fmla="*/ 3179817 h 4234894"/>
              <a:gd name="connsiteX13" fmla="*/ 8651630 w 8905728"/>
              <a:gd name="connsiteY13" fmla="*/ 3081343 h 4234894"/>
              <a:gd name="connsiteX14" fmla="*/ 8581292 w 8905728"/>
              <a:gd name="connsiteY14" fmla="*/ 2856260 h 4234894"/>
              <a:gd name="connsiteX15" fmla="*/ 8581292 w 8905728"/>
              <a:gd name="connsiteY15" fmla="*/ 2701515 h 4234894"/>
              <a:gd name="connsiteX16" fmla="*/ 8651630 w 8905728"/>
              <a:gd name="connsiteY16" fmla="*/ 2645244 h 4234894"/>
              <a:gd name="connsiteX17" fmla="*/ 8764172 w 8905728"/>
              <a:gd name="connsiteY17" fmla="*/ 2588974 h 4234894"/>
              <a:gd name="connsiteX18" fmla="*/ 8820443 w 8905728"/>
              <a:gd name="connsiteY18" fmla="*/ 2490500 h 4234894"/>
              <a:gd name="connsiteX19" fmla="*/ 8848578 w 8905728"/>
              <a:gd name="connsiteY19" fmla="*/ 2349823 h 4234894"/>
              <a:gd name="connsiteX20" fmla="*/ 8721969 w 8905728"/>
              <a:gd name="connsiteY20" fmla="*/ 2209146 h 4234894"/>
              <a:gd name="connsiteX21" fmla="*/ 8496886 w 8905728"/>
              <a:gd name="connsiteY21" fmla="*/ 2152875 h 4234894"/>
              <a:gd name="connsiteX22" fmla="*/ 8299938 w 8905728"/>
              <a:gd name="connsiteY22" fmla="*/ 2082537 h 4234894"/>
              <a:gd name="connsiteX23" fmla="*/ 8131126 w 8905728"/>
              <a:gd name="connsiteY23" fmla="*/ 1998131 h 4234894"/>
              <a:gd name="connsiteX24" fmla="*/ 8004517 w 8905728"/>
              <a:gd name="connsiteY24" fmla="*/ 1955927 h 4234894"/>
              <a:gd name="connsiteX25" fmla="*/ 7891975 w 8905728"/>
              <a:gd name="connsiteY25" fmla="*/ 1871521 h 4234894"/>
              <a:gd name="connsiteX26" fmla="*/ 7751298 w 8905728"/>
              <a:gd name="connsiteY26" fmla="*/ 1758980 h 4234894"/>
              <a:gd name="connsiteX27" fmla="*/ 7596553 w 8905728"/>
              <a:gd name="connsiteY27" fmla="*/ 1730844 h 4234894"/>
              <a:gd name="connsiteX28" fmla="*/ 7413673 w 8905728"/>
              <a:gd name="connsiteY28" fmla="*/ 1730844 h 4234894"/>
              <a:gd name="connsiteX29" fmla="*/ 7244861 w 8905728"/>
              <a:gd name="connsiteY29" fmla="*/ 1744912 h 4234894"/>
              <a:gd name="connsiteX30" fmla="*/ 7118252 w 8905728"/>
              <a:gd name="connsiteY30" fmla="*/ 1744912 h 4234894"/>
              <a:gd name="connsiteX31" fmla="*/ 7019778 w 8905728"/>
              <a:gd name="connsiteY31" fmla="*/ 1660506 h 4234894"/>
              <a:gd name="connsiteX32" fmla="*/ 6991643 w 8905728"/>
              <a:gd name="connsiteY32" fmla="*/ 1562032 h 4234894"/>
              <a:gd name="connsiteX33" fmla="*/ 7061981 w 8905728"/>
              <a:gd name="connsiteY33" fmla="*/ 1463558 h 4234894"/>
              <a:gd name="connsiteX34" fmla="*/ 7104184 w 8905728"/>
              <a:gd name="connsiteY34" fmla="*/ 1379152 h 4234894"/>
              <a:gd name="connsiteX35" fmla="*/ 7174523 w 8905728"/>
              <a:gd name="connsiteY35" fmla="*/ 1322881 h 4234894"/>
              <a:gd name="connsiteX36" fmla="*/ 7301132 w 8905728"/>
              <a:gd name="connsiteY36" fmla="*/ 1252543 h 4234894"/>
              <a:gd name="connsiteX37" fmla="*/ 7399606 w 8905728"/>
              <a:gd name="connsiteY37" fmla="*/ 1224407 h 4234894"/>
              <a:gd name="connsiteX38" fmla="*/ 7498080 w 8905728"/>
              <a:gd name="connsiteY38" fmla="*/ 1154069 h 4234894"/>
              <a:gd name="connsiteX39" fmla="*/ 7582486 w 8905728"/>
              <a:gd name="connsiteY39" fmla="*/ 1041527 h 4234894"/>
              <a:gd name="connsiteX40" fmla="*/ 7554350 w 8905728"/>
              <a:gd name="connsiteY40" fmla="*/ 886783 h 4234894"/>
              <a:gd name="connsiteX41" fmla="*/ 7441809 w 8905728"/>
              <a:gd name="connsiteY41" fmla="*/ 732038 h 4234894"/>
              <a:gd name="connsiteX42" fmla="*/ 7371470 w 8905728"/>
              <a:gd name="connsiteY42" fmla="*/ 577294 h 4234894"/>
              <a:gd name="connsiteX43" fmla="*/ 7357403 w 8905728"/>
              <a:gd name="connsiteY43" fmla="*/ 436617 h 4234894"/>
              <a:gd name="connsiteX44" fmla="*/ 7343335 w 8905728"/>
              <a:gd name="connsiteY44" fmla="*/ 310007 h 4234894"/>
              <a:gd name="connsiteX45" fmla="*/ 7343335 w 8905728"/>
              <a:gd name="connsiteY45" fmla="*/ 253737 h 4234894"/>
              <a:gd name="connsiteX46" fmla="*/ 7104184 w 8905728"/>
              <a:gd name="connsiteY46" fmla="*/ 310007 h 4234894"/>
              <a:gd name="connsiteX47" fmla="*/ 7019778 w 8905728"/>
              <a:gd name="connsiteY47" fmla="*/ 352211 h 4234894"/>
              <a:gd name="connsiteX48" fmla="*/ 6921304 w 8905728"/>
              <a:gd name="connsiteY48" fmla="*/ 436617 h 4234894"/>
              <a:gd name="connsiteX49" fmla="*/ 6850966 w 8905728"/>
              <a:gd name="connsiteY49" fmla="*/ 521023 h 4234894"/>
              <a:gd name="connsiteX50" fmla="*/ 6738424 w 8905728"/>
              <a:gd name="connsiteY50" fmla="*/ 619497 h 4234894"/>
              <a:gd name="connsiteX51" fmla="*/ 6654018 w 8905728"/>
              <a:gd name="connsiteY51" fmla="*/ 689835 h 4234894"/>
              <a:gd name="connsiteX52" fmla="*/ 6597747 w 8905728"/>
              <a:gd name="connsiteY52" fmla="*/ 732038 h 4234894"/>
              <a:gd name="connsiteX53" fmla="*/ 6569612 w 8905728"/>
              <a:gd name="connsiteY53" fmla="*/ 802377 h 4234894"/>
              <a:gd name="connsiteX54" fmla="*/ 6569612 w 8905728"/>
              <a:gd name="connsiteY54" fmla="*/ 928986 h 4234894"/>
              <a:gd name="connsiteX55" fmla="*/ 6611815 w 8905728"/>
              <a:gd name="connsiteY55" fmla="*/ 1041527 h 4234894"/>
              <a:gd name="connsiteX56" fmla="*/ 6654018 w 8905728"/>
              <a:gd name="connsiteY56" fmla="*/ 1182204 h 4234894"/>
              <a:gd name="connsiteX57" fmla="*/ 6710289 w 8905728"/>
              <a:gd name="connsiteY57" fmla="*/ 1280678 h 4234894"/>
              <a:gd name="connsiteX58" fmla="*/ 6724357 w 8905728"/>
              <a:gd name="connsiteY58" fmla="*/ 1393220 h 4234894"/>
              <a:gd name="connsiteX59" fmla="*/ 6766560 w 8905728"/>
              <a:gd name="connsiteY59" fmla="*/ 1519829 h 4234894"/>
              <a:gd name="connsiteX60" fmla="*/ 6822830 w 8905728"/>
              <a:gd name="connsiteY60" fmla="*/ 1618303 h 4234894"/>
              <a:gd name="connsiteX61" fmla="*/ 6836898 w 8905728"/>
              <a:gd name="connsiteY61" fmla="*/ 1730844 h 4234894"/>
              <a:gd name="connsiteX62" fmla="*/ 6850966 w 8905728"/>
              <a:gd name="connsiteY62" fmla="*/ 1829318 h 4234894"/>
              <a:gd name="connsiteX63" fmla="*/ 6893169 w 8905728"/>
              <a:gd name="connsiteY63" fmla="*/ 1927792 h 4234894"/>
              <a:gd name="connsiteX64" fmla="*/ 6865033 w 8905728"/>
              <a:gd name="connsiteY64" fmla="*/ 2026266 h 4234894"/>
              <a:gd name="connsiteX65" fmla="*/ 6738424 w 8905728"/>
              <a:gd name="connsiteY65" fmla="*/ 2068469 h 4234894"/>
              <a:gd name="connsiteX66" fmla="*/ 6611815 w 8905728"/>
              <a:gd name="connsiteY66" fmla="*/ 2082537 h 4234894"/>
              <a:gd name="connsiteX67" fmla="*/ 6471138 w 8905728"/>
              <a:gd name="connsiteY67" fmla="*/ 2110672 h 4234894"/>
              <a:gd name="connsiteX68" fmla="*/ 6372664 w 8905728"/>
              <a:gd name="connsiteY68" fmla="*/ 2124740 h 4234894"/>
              <a:gd name="connsiteX69" fmla="*/ 6203852 w 8905728"/>
              <a:gd name="connsiteY69" fmla="*/ 2138807 h 4234894"/>
              <a:gd name="connsiteX70" fmla="*/ 6063175 w 8905728"/>
              <a:gd name="connsiteY70" fmla="*/ 2152875 h 4234894"/>
              <a:gd name="connsiteX71" fmla="*/ 5894363 w 8905728"/>
              <a:gd name="connsiteY71" fmla="*/ 2152875 h 4234894"/>
              <a:gd name="connsiteX72" fmla="*/ 5781821 w 8905728"/>
              <a:gd name="connsiteY72" fmla="*/ 2082537 h 4234894"/>
              <a:gd name="connsiteX73" fmla="*/ 5711483 w 8905728"/>
              <a:gd name="connsiteY73" fmla="*/ 1927792 h 4234894"/>
              <a:gd name="connsiteX74" fmla="*/ 5641144 w 8905728"/>
              <a:gd name="connsiteY74" fmla="*/ 1773047 h 4234894"/>
              <a:gd name="connsiteX75" fmla="*/ 5542670 w 8905728"/>
              <a:gd name="connsiteY75" fmla="*/ 1632371 h 4234894"/>
              <a:gd name="connsiteX76" fmla="*/ 5387926 w 8905728"/>
              <a:gd name="connsiteY76" fmla="*/ 1463558 h 4234894"/>
              <a:gd name="connsiteX77" fmla="*/ 5303520 w 8905728"/>
              <a:gd name="connsiteY77" fmla="*/ 1407287 h 4234894"/>
              <a:gd name="connsiteX78" fmla="*/ 5261317 w 8905728"/>
              <a:gd name="connsiteY78" fmla="*/ 1266611 h 4234894"/>
              <a:gd name="connsiteX79" fmla="*/ 5275384 w 8905728"/>
              <a:gd name="connsiteY79" fmla="*/ 1140001 h 4234894"/>
              <a:gd name="connsiteX80" fmla="*/ 5317587 w 8905728"/>
              <a:gd name="connsiteY80" fmla="*/ 1027460 h 4234894"/>
              <a:gd name="connsiteX81" fmla="*/ 5317587 w 8905728"/>
              <a:gd name="connsiteY81" fmla="*/ 900851 h 4234894"/>
              <a:gd name="connsiteX82" fmla="*/ 5317587 w 8905728"/>
              <a:gd name="connsiteY82" fmla="*/ 760174 h 4234894"/>
              <a:gd name="connsiteX83" fmla="*/ 5317587 w 8905728"/>
              <a:gd name="connsiteY83" fmla="*/ 647632 h 4234894"/>
              <a:gd name="connsiteX84" fmla="*/ 5261317 w 8905728"/>
              <a:gd name="connsiteY84" fmla="*/ 549158 h 4234894"/>
              <a:gd name="connsiteX85" fmla="*/ 5064369 w 8905728"/>
              <a:gd name="connsiteY85" fmla="*/ 563226 h 4234894"/>
              <a:gd name="connsiteX86" fmla="*/ 5008098 w 8905728"/>
              <a:gd name="connsiteY86" fmla="*/ 577294 h 4234894"/>
              <a:gd name="connsiteX87" fmla="*/ 4895557 w 8905728"/>
              <a:gd name="connsiteY87" fmla="*/ 563226 h 4234894"/>
              <a:gd name="connsiteX88" fmla="*/ 4768947 w 8905728"/>
              <a:gd name="connsiteY88" fmla="*/ 478820 h 4234894"/>
              <a:gd name="connsiteX89" fmla="*/ 4642338 w 8905728"/>
              <a:gd name="connsiteY89" fmla="*/ 408481 h 4234894"/>
              <a:gd name="connsiteX90" fmla="*/ 4501661 w 8905728"/>
              <a:gd name="connsiteY90" fmla="*/ 352211 h 4234894"/>
              <a:gd name="connsiteX91" fmla="*/ 4389120 w 8905728"/>
              <a:gd name="connsiteY91" fmla="*/ 408481 h 4234894"/>
              <a:gd name="connsiteX92" fmla="*/ 4332849 w 8905728"/>
              <a:gd name="connsiteY92" fmla="*/ 492887 h 4234894"/>
              <a:gd name="connsiteX93" fmla="*/ 4220307 w 8905728"/>
              <a:gd name="connsiteY93" fmla="*/ 633564 h 4234894"/>
              <a:gd name="connsiteX94" fmla="*/ 4164037 w 8905728"/>
              <a:gd name="connsiteY94" fmla="*/ 661700 h 4234894"/>
              <a:gd name="connsiteX95" fmla="*/ 4079630 w 8905728"/>
              <a:gd name="connsiteY95" fmla="*/ 661700 h 4234894"/>
              <a:gd name="connsiteX96" fmla="*/ 3854547 w 8905728"/>
              <a:gd name="connsiteY96" fmla="*/ 647632 h 4234894"/>
              <a:gd name="connsiteX97" fmla="*/ 3713870 w 8905728"/>
              <a:gd name="connsiteY97" fmla="*/ 577294 h 4234894"/>
              <a:gd name="connsiteX98" fmla="*/ 3601329 w 8905728"/>
              <a:gd name="connsiteY98" fmla="*/ 478820 h 4234894"/>
              <a:gd name="connsiteX99" fmla="*/ 3502855 w 8905728"/>
              <a:gd name="connsiteY99" fmla="*/ 380346 h 4234894"/>
              <a:gd name="connsiteX100" fmla="*/ 3362178 w 8905728"/>
              <a:gd name="connsiteY100" fmla="*/ 211534 h 4234894"/>
              <a:gd name="connsiteX101" fmla="*/ 3305907 w 8905728"/>
              <a:gd name="connsiteY101" fmla="*/ 155263 h 4234894"/>
              <a:gd name="connsiteX102" fmla="*/ 3193366 w 8905728"/>
              <a:gd name="connsiteY102" fmla="*/ 84924 h 4234894"/>
              <a:gd name="connsiteX103" fmla="*/ 3024553 w 8905728"/>
              <a:gd name="connsiteY103" fmla="*/ 42721 h 4234894"/>
              <a:gd name="connsiteX104" fmla="*/ 2897944 w 8905728"/>
              <a:gd name="connsiteY104" fmla="*/ 42721 h 4234894"/>
              <a:gd name="connsiteX105" fmla="*/ 2771335 w 8905728"/>
              <a:gd name="connsiteY105" fmla="*/ 42721 h 4234894"/>
              <a:gd name="connsiteX106" fmla="*/ 2644726 w 8905728"/>
              <a:gd name="connsiteY106" fmla="*/ 28654 h 4234894"/>
              <a:gd name="connsiteX107" fmla="*/ 2475913 w 8905728"/>
              <a:gd name="connsiteY107" fmla="*/ 42721 h 4234894"/>
              <a:gd name="connsiteX108" fmla="*/ 2377440 w 8905728"/>
              <a:gd name="connsiteY108" fmla="*/ 84924 h 4234894"/>
              <a:gd name="connsiteX109" fmla="*/ 2236763 w 8905728"/>
              <a:gd name="connsiteY109" fmla="*/ 127127 h 4234894"/>
              <a:gd name="connsiteX110" fmla="*/ 2096086 w 8905728"/>
              <a:gd name="connsiteY110" fmla="*/ 127127 h 4234894"/>
              <a:gd name="connsiteX111" fmla="*/ 2025747 w 8905728"/>
              <a:gd name="connsiteY111" fmla="*/ 70857 h 4234894"/>
              <a:gd name="connsiteX112" fmla="*/ 1955409 w 8905728"/>
              <a:gd name="connsiteY112" fmla="*/ 518 h 4234894"/>
              <a:gd name="connsiteX113" fmla="*/ 1871003 w 8905728"/>
              <a:gd name="connsiteY113" fmla="*/ 42721 h 4234894"/>
              <a:gd name="connsiteX114" fmla="*/ 1800664 w 8905728"/>
              <a:gd name="connsiteY114" fmla="*/ 113060 h 4234894"/>
              <a:gd name="connsiteX115" fmla="*/ 1744393 w 8905728"/>
              <a:gd name="connsiteY115" fmla="*/ 155263 h 4234894"/>
              <a:gd name="connsiteX116" fmla="*/ 1645920 w 8905728"/>
              <a:gd name="connsiteY116" fmla="*/ 183398 h 4234894"/>
              <a:gd name="connsiteX117" fmla="*/ 1505243 w 8905728"/>
              <a:gd name="connsiteY117" fmla="*/ 197466 h 4234894"/>
              <a:gd name="connsiteX118" fmla="*/ 1364566 w 8905728"/>
              <a:gd name="connsiteY118" fmla="*/ 197466 h 4234894"/>
              <a:gd name="connsiteX119" fmla="*/ 1223889 w 8905728"/>
              <a:gd name="connsiteY119" fmla="*/ 183398 h 4234894"/>
              <a:gd name="connsiteX120" fmla="*/ 1083212 w 8905728"/>
              <a:gd name="connsiteY120" fmla="*/ 169331 h 4234894"/>
              <a:gd name="connsiteX121" fmla="*/ 914400 w 8905728"/>
              <a:gd name="connsiteY121" fmla="*/ 183398 h 4234894"/>
              <a:gd name="connsiteX122" fmla="*/ 745587 w 8905728"/>
              <a:gd name="connsiteY122" fmla="*/ 183398 h 4234894"/>
              <a:gd name="connsiteX123" fmla="*/ 661181 w 8905728"/>
              <a:gd name="connsiteY123" fmla="*/ 183398 h 4234894"/>
              <a:gd name="connsiteX124" fmla="*/ 562707 w 8905728"/>
              <a:gd name="connsiteY124" fmla="*/ 155263 h 4234894"/>
              <a:gd name="connsiteX125" fmla="*/ 365760 w 8905728"/>
              <a:gd name="connsiteY125" fmla="*/ 127127 h 4234894"/>
              <a:gd name="connsiteX126" fmla="*/ 281353 w 8905728"/>
              <a:gd name="connsiteY126" fmla="*/ 127127 h 4234894"/>
              <a:gd name="connsiteX127" fmla="*/ 112541 w 8905728"/>
              <a:gd name="connsiteY127" fmla="*/ 113060 h 4234894"/>
              <a:gd name="connsiteX128" fmla="*/ 0 w 8905728"/>
              <a:gd name="connsiteY128" fmla="*/ 155263 h 423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8905728" h="4234894">
                <a:moveTo>
                  <a:pt x="8060787" y="4234894"/>
                </a:moveTo>
                <a:cubicBezTo>
                  <a:pt x="8056097" y="4172761"/>
                  <a:pt x="8051408" y="4110629"/>
                  <a:pt x="8060787" y="4080149"/>
                </a:cubicBezTo>
                <a:cubicBezTo>
                  <a:pt x="8070166" y="4049669"/>
                  <a:pt x="8098301" y="4077805"/>
                  <a:pt x="8117058" y="4052014"/>
                </a:cubicBezTo>
                <a:cubicBezTo>
                  <a:pt x="8135815" y="4026223"/>
                  <a:pt x="8156917" y="3965262"/>
                  <a:pt x="8173329" y="3925404"/>
                </a:cubicBezTo>
                <a:cubicBezTo>
                  <a:pt x="8189741" y="3885546"/>
                  <a:pt x="8194431" y="3852721"/>
                  <a:pt x="8215532" y="3812863"/>
                </a:cubicBezTo>
                <a:cubicBezTo>
                  <a:pt x="8236634" y="3773005"/>
                  <a:pt x="8264769" y="3726113"/>
                  <a:pt x="8299938" y="3686254"/>
                </a:cubicBezTo>
                <a:cubicBezTo>
                  <a:pt x="8335107" y="3646395"/>
                  <a:pt x="8384344" y="3606537"/>
                  <a:pt x="8426547" y="3573712"/>
                </a:cubicBezTo>
                <a:cubicBezTo>
                  <a:pt x="8468750" y="3540887"/>
                  <a:pt x="8506265" y="3508063"/>
                  <a:pt x="8553157" y="3489306"/>
                </a:cubicBezTo>
                <a:cubicBezTo>
                  <a:pt x="8600049" y="3470549"/>
                  <a:pt x="8656320" y="3477583"/>
                  <a:pt x="8707901" y="3461171"/>
                </a:cubicBezTo>
                <a:cubicBezTo>
                  <a:pt x="8759482" y="3444759"/>
                  <a:pt x="8829821" y="3411934"/>
                  <a:pt x="8862646" y="3390832"/>
                </a:cubicBezTo>
                <a:cubicBezTo>
                  <a:pt x="8895471" y="3369730"/>
                  <a:pt x="8909538" y="3360352"/>
                  <a:pt x="8904849" y="3334561"/>
                </a:cubicBezTo>
                <a:cubicBezTo>
                  <a:pt x="8900160" y="3308770"/>
                  <a:pt x="8862645" y="3261878"/>
                  <a:pt x="8834510" y="3236087"/>
                </a:cubicBezTo>
                <a:cubicBezTo>
                  <a:pt x="8806375" y="3210296"/>
                  <a:pt x="8766517" y="3205608"/>
                  <a:pt x="8736037" y="3179817"/>
                </a:cubicBezTo>
                <a:cubicBezTo>
                  <a:pt x="8705557" y="3154026"/>
                  <a:pt x="8677421" y="3135269"/>
                  <a:pt x="8651630" y="3081343"/>
                </a:cubicBezTo>
                <a:cubicBezTo>
                  <a:pt x="8625839" y="3027417"/>
                  <a:pt x="8593015" y="2919565"/>
                  <a:pt x="8581292" y="2856260"/>
                </a:cubicBezTo>
                <a:cubicBezTo>
                  <a:pt x="8569569" y="2792955"/>
                  <a:pt x="8569569" y="2736684"/>
                  <a:pt x="8581292" y="2701515"/>
                </a:cubicBezTo>
                <a:cubicBezTo>
                  <a:pt x="8593015" y="2666346"/>
                  <a:pt x="8621150" y="2664001"/>
                  <a:pt x="8651630" y="2645244"/>
                </a:cubicBezTo>
                <a:cubicBezTo>
                  <a:pt x="8682110" y="2626487"/>
                  <a:pt x="8736036" y="2614765"/>
                  <a:pt x="8764172" y="2588974"/>
                </a:cubicBezTo>
                <a:cubicBezTo>
                  <a:pt x="8792308" y="2563183"/>
                  <a:pt x="8806375" y="2530358"/>
                  <a:pt x="8820443" y="2490500"/>
                </a:cubicBezTo>
                <a:cubicBezTo>
                  <a:pt x="8834511" y="2450641"/>
                  <a:pt x="8864990" y="2396715"/>
                  <a:pt x="8848578" y="2349823"/>
                </a:cubicBezTo>
                <a:cubicBezTo>
                  <a:pt x="8832166" y="2302931"/>
                  <a:pt x="8780584" y="2241971"/>
                  <a:pt x="8721969" y="2209146"/>
                </a:cubicBezTo>
                <a:cubicBezTo>
                  <a:pt x="8663354" y="2176321"/>
                  <a:pt x="8567224" y="2173976"/>
                  <a:pt x="8496886" y="2152875"/>
                </a:cubicBezTo>
                <a:cubicBezTo>
                  <a:pt x="8426548" y="2131774"/>
                  <a:pt x="8360898" y="2108328"/>
                  <a:pt x="8299938" y="2082537"/>
                </a:cubicBezTo>
                <a:cubicBezTo>
                  <a:pt x="8238978" y="2056746"/>
                  <a:pt x="8180363" y="2019233"/>
                  <a:pt x="8131126" y="1998131"/>
                </a:cubicBezTo>
                <a:cubicBezTo>
                  <a:pt x="8081889" y="1977029"/>
                  <a:pt x="8044375" y="1977029"/>
                  <a:pt x="8004517" y="1955927"/>
                </a:cubicBezTo>
                <a:cubicBezTo>
                  <a:pt x="7964659" y="1934825"/>
                  <a:pt x="7934178" y="1904345"/>
                  <a:pt x="7891975" y="1871521"/>
                </a:cubicBezTo>
                <a:cubicBezTo>
                  <a:pt x="7849772" y="1838696"/>
                  <a:pt x="7800535" y="1782426"/>
                  <a:pt x="7751298" y="1758980"/>
                </a:cubicBezTo>
                <a:cubicBezTo>
                  <a:pt x="7702061" y="1735534"/>
                  <a:pt x="7652824" y="1735533"/>
                  <a:pt x="7596553" y="1730844"/>
                </a:cubicBezTo>
                <a:cubicBezTo>
                  <a:pt x="7540282" y="1726155"/>
                  <a:pt x="7472288" y="1728499"/>
                  <a:pt x="7413673" y="1730844"/>
                </a:cubicBezTo>
                <a:cubicBezTo>
                  <a:pt x="7355058" y="1733189"/>
                  <a:pt x="7294098" y="1742567"/>
                  <a:pt x="7244861" y="1744912"/>
                </a:cubicBezTo>
                <a:cubicBezTo>
                  <a:pt x="7195624" y="1747257"/>
                  <a:pt x="7155766" y="1758980"/>
                  <a:pt x="7118252" y="1744912"/>
                </a:cubicBezTo>
                <a:cubicBezTo>
                  <a:pt x="7080738" y="1730844"/>
                  <a:pt x="7040880" y="1690986"/>
                  <a:pt x="7019778" y="1660506"/>
                </a:cubicBezTo>
                <a:cubicBezTo>
                  <a:pt x="6998676" y="1630026"/>
                  <a:pt x="6984609" y="1594857"/>
                  <a:pt x="6991643" y="1562032"/>
                </a:cubicBezTo>
                <a:cubicBezTo>
                  <a:pt x="6998677" y="1529207"/>
                  <a:pt x="7043224" y="1494038"/>
                  <a:pt x="7061981" y="1463558"/>
                </a:cubicBezTo>
                <a:cubicBezTo>
                  <a:pt x="7080738" y="1433078"/>
                  <a:pt x="7085427" y="1402598"/>
                  <a:pt x="7104184" y="1379152"/>
                </a:cubicBezTo>
                <a:cubicBezTo>
                  <a:pt x="7122941" y="1355706"/>
                  <a:pt x="7141698" y="1343982"/>
                  <a:pt x="7174523" y="1322881"/>
                </a:cubicBezTo>
                <a:cubicBezTo>
                  <a:pt x="7207348" y="1301780"/>
                  <a:pt x="7263618" y="1268955"/>
                  <a:pt x="7301132" y="1252543"/>
                </a:cubicBezTo>
                <a:cubicBezTo>
                  <a:pt x="7338646" y="1236131"/>
                  <a:pt x="7366781" y="1240819"/>
                  <a:pt x="7399606" y="1224407"/>
                </a:cubicBezTo>
                <a:cubicBezTo>
                  <a:pt x="7432431" y="1207995"/>
                  <a:pt x="7467600" y="1184549"/>
                  <a:pt x="7498080" y="1154069"/>
                </a:cubicBezTo>
                <a:cubicBezTo>
                  <a:pt x="7528560" y="1123589"/>
                  <a:pt x="7573108" y="1086074"/>
                  <a:pt x="7582486" y="1041527"/>
                </a:cubicBezTo>
                <a:cubicBezTo>
                  <a:pt x="7591864" y="996980"/>
                  <a:pt x="7577796" y="938364"/>
                  <a:pt x="7554350" y="886783"/>
                </a:cubicBezTo>
                <a:cubicBezTo>
                  <a:pt x="7530904" y="835202"/>
                  <a:pt x="7472289" y="783619"/>
                  <a:pt x="7441809" y="732038"/>
                </a:cubicBezTo>
                <a:cubicBezTo>
                  <a:pt x="7411329" y="680457"/>
                  <a:pt x="7385538" y="626531"/>
                  <a:pt x="7371470" y="577294"/>
                </a:cubicBezTo>
                <a:cubicBezTo>
                  <a:pt x="7357402" y="528057"/>
                  <a:pt x="7362092" y="481165"/>
                  <a:pt x="7357403" y="436617"/>
                </a:cubicBezTo>
                <a:cubicBezTo>
                  <a:pt x="7352714" y="392069"/>
                  <a:pt x="7345680" y="340487"/>
                  <a:pt x="7343335" y="310007"/>
                </a:cubicBezTo>
                <a:cubicBezTo>
                  <a:pt x="7340990" y="279527"/>
                  <a:pt x="7383193" y="253737"/>
                  <a:pt x="7343335" y="253737"/>
                </a:cubicBezTo>
                <a:cubicBezTo>
                  <a:pt x="7303477" y="253737"/>
                  <a:pt x="7158110" y="293595"/>
                  <a:pt x="7104184" y="310007"/>
                </a:cubicBezTo>
                <a:cubicBezTo>
                  <a:pt x="7050258" y="326419"/>
                  <a:pt x="7050258" y="331109"/>
                  <a:pt x="7019778" y="352211"/>
                </a:cubicBezTo>
                <a:cubicBezTo>
                  <a:pt x="6989298" y="373313"/>
                  <a:pt x="6949439" y="408482"/>
                  <a:pt x="6921304" y="436617"/>
                </a:cubicBezTo>
                <a:cubicBezTo>
                  <a:pt x="6893169" y="464752"/>
                  <a:pt x="6881446" y="490543"/>
                  <a:pt x="6850966" y="521023"/>
                </a:cubicBezTo>
                <a:cubicBezTo>
                  <a:pt x="6820486" y="551503"/>
                  <a:pt x="6771249" y="591362"/>
                  <a:pt x="6738424" y="619497"/>
                </a:cubicBezTo>
                <a:cubicBezTo>
                  <a:pt x="6705599" y="647632"/>
                  <a:pt x="6677464" y="671078"/>
                  <a:pt x="6654018" y="689835"/>
                </a:cubicBezTo>
                <a:cubicBezTo>
                  <a:pt x="6630572" y="708592"/>
                  <a:pt x="6611815" y="713281"/>
                  <a:pt x="6597747" y="732038"/>
                </a:cubicBezTo>
                <a:cubicBezTo>
                  <a:pt x="6583679" y="750795"/>
                  <a:pt x="6574301" y="769552"/>
                  <a:pt x="6569612" y="802377"/>
                </a:cubicBezTo>
                <a:cubicBezTo>
                  <a:pt x="6564923" y="835202"/>
                  <a:pt x="6562578" y="889128"/>
                  <a:pt x="6569612" y="928986"/>
                </a:cubicBezTo>
                <a:cubicBezTo>
                  <a:pt x="6576646" y="968844"/>
                  <a:pt x="6597747" y="999324"/>
                  <a:pt x="6611815" y="1041527"/>
                </a:cubicBezTo>
                <a:cubicBezTo>
                  <a:pt x="6625883" y="1083730"/>
                  <a:pt x="6637606" y="1142346"/>
                  <a:pt x="6654018" y="1182204"/>
                </a:cubicBezTo>
                <a:cubicBezTo>
                  <a:pt x="6670430" y="1222062"/>
                  <a:pt x="6698566" y="1245509"/>
                  <a:pt x="6710289" y="1280678"/>
                </a:cubicBezTo>
                <a:cubicBezTo>
                  <a:pt x="6722012" y="1315847"/>
                  <a:pt x="6714978" y="1353361"/>
                  <a:pt x="6724357" y="1393220"/>
                </a:cubicBezTo>
                <a:cubicBezTo>
                  <a:pt x="6733736" y="1433079"/>
                  <a:pt x="6750148" y="1482315"/>
                  <a:pt x="6766560" y="1519829"/>
                </a:cubicBezTo>
                <a:cubicBezTo>
                  <a:pt x="6782972" y="1557343"/>
                  <a:pt x="6811107" y="1583134"/>
                  <a:pt x="6822830" y="1618303"/>
                </a:cubicBezTo>
                <a:cubicBezTo>
                  <a:pt x="6834553" y="1653472"/>
                  <a:pt x="6832209" y="1695675"/>
                  <a:pt x="6836898" y="1730844"/>
                </a:cubicBezTo>
                <a:cubicBezTo>
                  <a:pt x="6841587" y="1766013"/>
                  <a:pt x="6841588" y="1796493"/>
                  <a:pt x="6850966" y="1829318"/>
                </a:cubicBezTo>
                <a:cubicBezTo>
                  <a:pt x="6860344" y="1862143"/>
                  <a:pt x="6890825" y="1894967"/>
                  <a:pt x="6893169" y="1927792"/>
                </a:cubicBezTo>
                <a:cubicBezTo>
                  <a:pt x="6895513" y="1960617"/>
                  <a:pt x="6890824" y="2002820"/>
                  <a:pt x="6865033" y="2026266"/>
                </a:cubicBezTo>
                <a:cubicBezTo>
                  <a:pt x="6839242" y="2049712"/>
                  <a:pt x="6780627" y="2059091"/>
                  <a:pt x="6738424" y="2068469"/>
                </a:cubicBezTo>
                <a:cubicBezTo>
                  <a:pt x="6696221" y="2077847"/>
                  <a:pt x="6656363" y="2075503"/>
                  <a:pt x="6611815" y="2082537"/>
                </a:cubicBezTo>
                <a:cubicBezTo>
                  <a:pt x="6567267" y="2089571"/>
                  <a:pt x="6510996" y="2103638"/>
                  <a:pt x="6471138" y="2110672"/>
                </a:cubicBezTo>
                <a:cubicBezTo>
                  <a:pt x="6431280" y="2117706"/>
                  <a:pt x="6417212" y="2120051"/>
                  <a:pt x="6372664" y="2124740"/>
                </a:cubicBezTo>
                <a:cubicBezTo>
                  <a:pt x="6328116" y="2129429"/>
                  <a:pt x="6203852" y="2138807"/>
                  <a:pt x="6203852" y="2138807"/>
                </a:cubicBezTo>
                <a:cubicBezTo>
                  <a:pt x="6152271" y="2143496"/>
                  <a:pt x="6114756" y="2150530"/>
                  <a:pt x="6063175" y="2152875"/>
                </a:cubicBezTo>
                <a:cubicBezTo>
                  <a:pt x="6011594" y="2155220"/>
                  <a:pt x="5941255" y="2164598"/>
                  <a:pt x="5894363" y="2152875"/>
                </a:cubicBezTo>
                <a:cubicBezTo>
                  <a:pt x="5847471" y="2141152"/>
                  <a:pt x="5812301" y="2120051"/>
                  <a:pt x="5781821" y="2082537"/>
                </a:cubicBezTo>
                <a:cubicBezTo>
                  <a:pt x="5751341" y="2045023"/>
                  <a:pt x="5711483" y="1927792"/>
                  <a:pt x="5711483" y="1927792"/>
                </a:cubicBezTo>
                <a:cubicBezTo>
                  <a:pt x="5688037" y="1876210"/>
                  <a:pt x="5669279" y="1822284"/>
                  <a:pt x="5641144" y="1773047"/>
                </a:cubicBezTo>
                <a:cubicBezTo>
                  <a:pt x="5613009" y="1723810"/>
                  <a:pt x="5584873" y="1683952"/>
                  <a:pt x="5542670" y="1632371"/>
                </a:cubicBezTo>
                <a:cubicBezTo>
                  <a:pt x="5500467" y="1580789"/>
                  <a:pt x="5427784" y="1501072"/>
                  <a:pt x="5387926" y="1463558"/>
                </a:cubicBezTo>
                <a:cubicBezTo>
                  <a:pt x="5348068" y="1426044"/>
                  <a:pt x="5324622" y="1440112"/>
                  <a:pt x="5303520" y="1407287"/>
                </a:cubicBezTo>
                <a:cubicBezTo>
                  <a:pt x="5282418" y="1374462"/>
                  <a:pt x="5266006" y="1311158"/>
                  <a:pt x="5261317" y="1266611"/>
                </a:cubicBezTo>
                <a:cubicBezTo>
                  <a:pt x="5256628" y="1222064"/>
                  <a:pt x="5266006" y="1179859"/>
                  <a:pt x="5275384" y="1140001"/>
                </a:cubicBezTo>
                <a:cubicBezTo>
                  <a:pt x="5284762" y="1100143"/>
                  <a:pt x="5310553" y="1067318"/>
                  <a:pt x="5317587" y="1027460"/>
                </a:cubicBezTo>
                <a:cubicBezTo>
                  <a:pt x="5324621" y="987602"/>
                  <a:pt x="5317587" y="900851"/>
                  <a:pt x="5317587" y="900851"/>
                </a:cubicBezTo>
                <a:lnTo>
                  <a:pt x="5317587" y="760174"/>
                </a:lnTo>
                <a:cubicBezTo>
                  <a:pt x="5317587" y="717971"/>
                  <a:pt x="5326965" y="682801"/>
                  <a:pt x="5317587" y="647632"/>
                </a:cubicBezTo>
                <a:cubicBezTo>
                  <a:pt x="5308209" y="612463"/>
                  <a:pt x="5303520" y="563226"/>
                  <a:pt x="5261317" y="549158"/>
                </a:cubicBezTo>
                <a:cubicBezTo>
                  <a:pt x="5219114" y="535090"/>
                  <a:pt x="5106572" y="558537"/>
                  <a:pt x="5064369" y="563226"/>
                </a:cubicBezTo>
                <a:cubicBezTo>
                  <a:pt x="5022166" y="567915"/>
                  <a:pt x="5036233" y="577294"/>
                  <a:pt x="5008098" y="577294"/>
                </a:cubicBezTo>
                <a:cubicBezTo>
                  <a:pt x="4979963" y="577294"/>
                  <a:pt x="4935415" y="579638"/>
                  <a:pt x="4895557" y="563226"/>
                </a:cubicBezTo>
                <a:cubicBezTo>
                  <a:pt x="4855699" y="546814"/>
                  <a:pt x="4811150" y="504611"/>
                  <a:pt x="4768947" y="478820"/>
                </a:cubicBezTo>
                <a:cubicBezTo>
                  <a:pt x="4726744" y="453029"/>
                  <a:pt x="4686886" y="429582"/>
                  <a:pt x="4642338" y="408481"/>
                </a:cubicBezTo>
                <a:cubicBezTo>
                  <a:pt x="4597790" y="387380"/>
                  <a:pt x="4543864" y="352211"/>
                  <a:pt x="4501661" y="352211"/>
                </a:cubicBezTo>
                <a:cubicBezTo>
                  <a:pt x="4459458" y="352211"/>
                  <a:pt x="4417255" y="385035"/>
                  <a:pt x="4389120" y="408481"/>
                </a:cubicBezTo>
                <a:cubicBezTo>
                  <a:pt x="4360985" y="431927"/>
                  <a:pt x="4360984" y="455373"/>
                  <a:pt x="4332849" y="492887"/>
                </a:cubicBezTo>
                <a:cubicBezTo>
                  <a:pt x="4304714" y="530401"/>
                  <a:pt x="4248442" y="605429"/>
                  <a:pt x="4220307" y="633564"/>
                </a:cubicBezTo>
                <a:cubicBezTo>
                  <a:pt x="4192172" y="661699"/>
                  <a:pt x="4187483" y="657011"/>
                  <a:pt x="4164037" y="661700"/>
                </a:cubicBezTo>
                <a:cubicBezTo>
                  <a:pt x="4140591" y="666389"/>
                  <a:pt x="4131211" y="664045"/>
                  <a:pt x="4079630" y="661700"/>
                </a:cubicBezTo>
                <a:cubicBezTo>
                  <a:pt x="4028049" y="659355"/>
                  <a:pt x="3915507" y="661700"/>
                  <a:pt x="3854547" y="647632"/>
                </a:cubicBezTo>
                <a:cubicBezTo>
                  <a:pt x="3793587" y="633564"/>
                  <a:pt x="3756073" y="605429"/>
                  <a:pt x="3713870" y="577294"/>
                </a:cubicBezTo>
                <a:cubicBezTo>
                  <a:pt x="3671667" y="549159"/>
                  <a:pt x="3636498" y="511645"/>
                  <a:pt x="3601329" y="478820"/>
                </a:cubicBezTo>
                <a:cubicBezTo>
                  <a:pt x="3566160" y="445995"/>
                  <a:pt x="3542713" y="424894"/>
                  <a:pt x="3502855" y="380346"/>
                </a:cubicBezTo>
                <a:cubicBezTo>
                  <a:pt x="3462997" y="335798"/>
                  <a:pt x="3395003" y="249048"/>
                  <a:pt x="3362178" y="211534"/>
                </a:cubicBezTo>
                <a:cubicBezTo>
                  <a:pt x="3329353" y="174020"/>
                  <a:pt x="3334042" y="176365"/>
                  <a:pt x="3305907" y="155263"/>
                </a:cubicBezTo>
                <a:cubicBezTo>
                  <a:pt x="3277772" y="134161"/>
                  <a:pt x="3240258" y="103681"/>
                  <a:pt x="3193366" y="84924"/>
                </a:cubicBezTo>
                <a:cubicBezTo>
                  <a:pt x="3146474" y="66167"/>
                  <a:pt x="3073790" y="49755"/>
                  <a:pt x="3024553" y="42721"/>
                </a:cubicBezTo>
                <a:cubicBezTo>
                  <a:pt x="2975316" y="35687"/>
                  <a:pt x="2897944" y="42721"/>
                  <a:pt x="2897944" y="42721"/>
                </a:cubicBezTo>
                <a:cubicBezTo>
                  <a:pt x="2855741" y="42721"/>
                  <a:pt x="2813538" y="45065"/>
                  <a:pt x="2771335" y="42721"/>
                </a:cubicBezTo>
                <a:cubicBezTo>
                  <a:pt x="2729132" y="40376"/>
                  <a:pt x="2693963" y="28654"/>
                  <a:pt x="2644726" y="28654"/>
                </a:cubicBezTo>
                <a:cubicBezTo>
                  <a:pt x="2595489" y="28654"/>
                  <a:pt x="2520460" y="33343"/>
                  <a:pt x="2475913" y="42721"/>
                </a:cubicBezTo>
                <a:cubicBezTo>
                  <a:pt x="2431366" y="52099"/>
                  <a:pt x="2417298" y="70856"/>
                  <a:pt x="2377440" y="84924"/>
                </a:cubicBezTo>
                <a:cubicBezTo>
                  <a:pt x="2337582" y="98992"/>
                  <a:pt x="2283655" y="120093"/>
                  <a:pt x="2236763" y="127127"/>
                </a:cubicBezTo>
                <a:cubicBezTo>
                  <a:pt x="2189871" y="134161"/>
                  <a:pt x="2131255" y="136505"/>
                  <a:pt x="2096086" y="127127"/>
                </a:cubicBezTo>
                <a:cubicBezTo>
                  <a:pt x="2060917" y="117749"/>
                  <a:pt x="2049193" y="91958"/>
                  <a:pt x="2025747" y="70857"/>
                </a:cubicBezTo>
                <a:cubicBezTo>
                  <a:pt x="2002301" y="49755"/>
                  <a:pt x="1981200" y="5207"/>
                  <a:pt x="1955409" y="518"/>
                </a:cubicBezTo>
                <a:cubicBezTo>
                  <a:pt x="1929618" y="-4171"/>
                  <a:pt x="1896794" y="23964"/>
                  <a:pt x="1871003" y="42721"/>
                </a:cubicBezTo>
                <a:cubicBezTo>
                  <a:pt x="1845212" y="61478"/>
                  <a:pt x="1821766" y="94303"/>
                  <a:pt x="1800664" y="113060"/>
                </a:cubicBezTo>
                <a:cubicBezTo>
                  <a:pt x="1779562" y="131817"/>
                  <a:pt x="1770184" y="143540"/>
                  <a:pt x="1744393" y="155263"/>
                </a:cubicBezTo>
                <a:cubicBezTo>
                  <a:pt x="1718602" y="166986"/>
                  <a:pt x="1685778" y="176364"/>
                  <a:pt x="1645920" y="183398"/>
                </a:cubicBezTo>
                <a:cubicBezTo>
                  <a:pt x="1606062" y="190432"/>
                  <a:pt x="1552135" y="195121"/>
                  <a:pt x="1505243" y="197466"/>
                </a:cubicBezTo>
                <a:cubicBezTo>
                  <a:pt x="1458351" y="199811"/>
                  <a:pt x="1411458" y="199811"/>
                  <a:pt x="1364566" y="197466"/>
                </a:cubicBezTo>
                <a:cubicBezTo>
                  <a:pt x="1317674" y="195121"/>
                  <a:pt x="1223889" y="183398"/>
                  <a:pt x="1223889" y="183398"/>
                </a:cubicBezTo>
                <a:cubicBezTo>
                  <a:pt x="1176997" y="178709"/>
                  <a:pt x="1134793" y="169331"/>
                  <a:pt x="1083212" y="169331"/>
                </a:cubicBezTo>
                <a:cubicBezTo>
                  <a:pt x="1031631" y="169331"/>
                  <a:pt x="970671" y="181054"/>
                  <a:pt x="914400" y="183398"/>
                </a:cubicBezTo>
                <a:cubicBezTo>
                  <a:pt x="858129" y="185742"/>
                  <a:pt x="745587" y="183398"/>
                  <a:pt x="745587" y="183398"/>
                </a:cubicBezTo>
                <a:cubicBezTo>
                  <a:pt x="703384" y="183398"/>
                  <a:pt x="691661" y="188087"/>
                  <a:pt x="661181" y="183398"/>
                </a:cubicBezTo>
                <a:cubicBezTo>
                  <a:pt x="630701" y="178709"/>
                  <a:pt x="611944" y="164641"/>
                  <a:pt x="562707" y="155263"/>
                </a:cubicBezTo>
                <a:cubicBezTo>
                  <a:pt x="513470" y="145885"/>
                  <a:pt x="412652" y="131816"/>
                  <a:pt x="365760" y="127127"/>
                </a:cubicBezTo>
                <a:cubicBezTo>
                  <a:pt x="318868" y="122438"/>
                  <a:pt x="323556" y="129471"/>
                  <a:pt x="281353" y="127127"/>
                </a:cubicBezTo>
                <a:cubicBezTo>
                  <a:pt x="239150" y="124782"/>
                  <a:pt x="159433" y="108371"/>
                  <a:pt x="112541" y="113060"/>
                </a:cubicBezTo>
                <a:cubicBezTo>
                  <a:pt x="65649" y="117749"/>
                  <a:pt x="32824" y="136506"/>
                  <a:pt x="0" y="155263"/>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6" name="Serbest Form 5"/>
          <p:cNvSpPr/>
          <p:nvPr/>
        </p:nvSpPr>
        <p:spPr>
          <a:xfrm>
            <a:off x="2897945" y="3432517"/>
            <a:ext cx="3654279" cy="3742460"/>
          </a:xfrm>
          <a:custGeom>
            <a:avLst/>
            <a:gdLst>
              <a:gd name="connsiteX0" fmla="*/ 0 w 3654279"/>
              <a:gd name="connsiteY0" fmla="*/ 0 h 3742460"/>
              <a:gd name="connsiteX1" fmla="*/ 168812 w 3654279"/>
              <a:gd name="connsiteY1" fmla="*/ 225083 h 3742460"/>
              <a:gd name="connsiteX2" fmla="*/ 225083 w 3654279"/>
              <a:gd name="connsiteY2" fmla="*/ 309489 h 3742460"/>
              <a:gd name="connsiteX3" fmla="*/ 365760 w 3654279"/>
              <a:gd name="connsiteY3" fmla="*/ 365760 h 3742460"/>
              <a:gd name="connsiteX4" fmla="*/ 478301 w 3654279"/>
              <a:gd name="connsiteY4" fmla="*/ 436098 h 3742460"/>
              <a:gd name="connsiteX5" fmla="*/ 576775 w 3654279"/>
              <a:gd name="connsiteY5" fmla="*/ 492369 h 3742460"/>
              <a:gd name="connsiteX6" fmla="*/ 759655 w 3654279"/>
              <a:gd name="connsiteY6" fmla="*/ 562708 h 3742460"/>
              <a:gd name="connsiteX7" fmla="*/ 928467 w 3654279"/>
              <a:gd name="connsiteY7" fmla="*/ 633046 h 3742460"/>
              <a:gd name="connsiteX8" fmla="*/ 1041009 w 3654279"/>
              <a:gd name="connsiteY8" fmla="*/ 675249 h 3742460"/>
              <a:gd name="connsiteX9" fmla="*/ 1167618 w 3654279"/>
              <a:gd name="connsiteY9" fmla="*/ 717452 h 3742460"/>
              <a:gd name="connsiteX10" fmla="*/ 1294227 w 3654279"/>
              <a:gd name="connsiteY10" fmla="*/ 801858 h 3742460"/>
              <a:gd name="connsiteX11" fmla="*/ 1392701 w 3654279"/>
              <a:gd name="connsiteY11" fmla="*/ 858129 h 3742460"/>
              <a:gd name="connsiteX12" fmla="*/ 1420837 w 3654279"/>
              <a:gd name="connsiteY12" fmla="*/ 956603 h 3742460"/>
              <a:gd name="connsiteX13" fmla="*/ 1406769 w 3654279"/>
              <a:gd name="connsiteY13" fmla="*/ 1111348 h 3742460"/>
              <a:gd name="connsiteX14" fmla="*/ 1364566 w 3654279"/>
              <a:gd name="connsiteY14" fmla="*/ 1195754 h 3742460"/>
              <a:gd name="connsiteX15" fmla="*/ 1336430 w 3654279"/>
              <a:gd name="connsiteY15" fmla="*/ 1252025 h 3742460"/>
              <a:gd name="connsiteX16" fmla="*/ 1308295 w 3654279"/>
              <a:gd name="connsiteY16" fmla="*/ 1336431 h 3742460"/>
              <a:gd name="connsiteX17" fmla="*/ 1308295 w 3654279"/>
              <a:gd name="connsiteY17" fmla="*/ 1420837 h 3742460"/>
              <a:gd name="connsiteX18" fmla="*/ 1350498 w 3654279"/>
              <a:gd name="connsiteY18" fmla="*/ 1547446 h 3742460"/>
              <a:gd name="connsiteX19" fmla="*/ 1434904 w 3654279"/>
              <a:gd name="connsiteY19" fmla="*/ 1659988 h 3742460"/>
              <a:gd name="connsiteX20" fmla="*/ 1505243 w 3654279"/>
              <a:gd name="connsiteY20" fmla="*/ 1744394 h 3742460"/>
              <a:gd name="connsiteX21" fmla="*/ 1575581 w 3654279"/>
              <a:gd name="connsiteY21" fmla="*/ 1856935 h 3742460"/>
              <a:gd name="connsiteX22" fmla="*/ 1645920 w 3654279"/>
              <a:gd name="connsiteY22" fmla="*/ 1969477 h 3742460"/>
              <a:gd name="connsiteX23" fmla="*/ 1702190 w 3654279"/>
              <a:gd name="connsiteY23" fmla="*/ 2096086 h 3742460"/>
              <a:gd name="connsiteX24" fmla="*/ 1702190 w 3654279"/>
              <a:gd name="connsiteY24" fmla="*/ 2208628 h 3742460"/>
              <a:gd name="connsiteX25" fmla="*/ 1702190 w 3654279"/>
              <a:gd name="connsiteY25" fmla="*/ 2363372 h 3742460"/>
              <a:gd name="connsiteX26" fmla="*/ 1674055 w 3654279"/>
              <a:gd name="connsiteY26" fmla="*/ 2504049 h 3742460"/>
              <a:gd name="connsiteX27" fmla="*/ 1631852 w 3654279"/>
              <a:gd name="connsiteY27" fmla="*/ 2616591 h 3742460"/>
              <a:gd name="connsiteX28" fmla="*/ 1603717 w 3654279"/>
              <a:gd name="connsiteY28" fmla="*/ 2757268 h 3742460"/>
              <a:gd name="connsiteX29" fmla="*/ 1575581 w 3654279"/>
              <a:gd name="connsiteY29" fmla="*/ 2912012 h 3742460"/>
              <a:gd name="connsiteX30" fmla="*/ 1547446 w 3654279"/>
              <a:gd name="connsiteY30" fmla="*/ 3038621 h 3742460"/>
              <a:gd name="connsiteX31" fmla="*/ 1491175 w 3654279"/>
              <a:gd name="connsiteY31" fmla="*/ 3193366 h 3742460"/>
              <a:gd name="connsiteX32" fmla="*/ 1491175 w 3654279"/>
              <a:gd name="connsiteY32" fmla="*/ 3305908 h 3742460"/>
              <a:gd name="connsiteX33" fmla="*/ 1561513 w 3654279"/>
              <a:gd name="connsiteY33" fmla="*/ 3432517 h 3742460"/>
              <a:gd name="connsiteX34" fmla="*/ 1688123 w 3654279"/>
              <a:gd name="connsiteY34" fmla="*/ 3488788 h 3742460"/>
              <a:gd name="connsiteX35" fmla="*/ 1800664 w 3654279"/>
              <a:gd name="connsiteY35" fmla="*/ 3530991 h 3742460"/>
              <a:gd name="connsiteX36" fmla="*/ 1885070 w 3654279"/>
              <a:gd name="connsiteY36" fmla="*/ 3559126 h 3742460"/>
              <a:gd name="connsiteX37" fmla="*/ 2039815 w 3654279"/>
              <a:gd name="connsiteY37" fmla="*/ 3615397 h 3742460"/>
              <a:gd name="connsiteX38" fmla="*/ 2236763 w 3654279"/>
              <a:gd name="connsiteY38" fmla="*/ 3643532 h 3742460"/>
              <a:gd name="connsiteX39" fmla="*/ 2363372 w 3654279"/>
              <a:gd name="connsiteY39" fmla="*/ 3643532 h 3742460"/>
              <a:gd name="connsiteX40" fmla="*/ 2546252 w 3654279"/>
              <a:gd name="connsiteY40" fmla="*/ 3643532 h 3742460"/>
              <a:gd name="connsiteX41" fmla="*/ 2672861 w 3654279"/>
              <a:gd name="connsiteY41" fmla="*/ 3685735 h 3742460"/>
              <a:gd name="connsiteX42" fmla="*/ 2926080 w 3654279"/>
              <a:gd name="connsiteY42" fmla="*/ 3727938 h 3742460"/>
              <a:gd name="connsiteX43" fmla="*/ 3137095 w 3654279"/>
              <a:gd name="connsiteY43" fmla="*/ 3742006 h 3742460"/>
              <a:gd name="connsiteX44" fmla="*/ 3432517 w 3654279"/>
              <a:gd name="connsiteY44" fmla="*/ 3713871 h 3742460"/>
              <a:gd name="connsiteX45" fmla="*/ 3615397 w 3654279"/>
              <a:gd name="connsiteY45" fmla="*/ 3671668 h 3742460"/>
              <a:gd name="connsiteX46" fmla="*/ 3629464 w 3654279"/>
              <a:gd name="connsiteY46" fmla="*/ 3559126 h 3742460"/>
              <a:gd name="connsiteX47" fmla="*/ 3334043 w 3654279"/>
              <a:gd name="connsiteY47" fmla="*/ 3460652 h 3742460"/>
              <a:gd name="connsiteX48" fmla="*/ 3038621 w 3654279"/>
              <a:gd name="connsiteY48" fmla="*/ 3418449 h 3742460"/>
              <a:gd name="connsiteX49" fmla="*/ 2771335 w 3654279"/>
              <a:gd name="connsiteY49" fmla="*/ 3390314 h 3742460"/>
              <a:gd name="connsiteX50" fmla="*/ 2560320 w 3654279"/>
              <a:gd name="connsiteY50" fmla="*/ 3418449 h 3742460"/>
              <a:gd name="connsiteX51" fmla="*/ 2419643 w 3654279"/>
              <a:gd name="connsiteY51" fmla="*/ 3460652 h 3742460"/>
              <a:gd name="connsiteX52" fmla="*/ 2110153 w 3654279"/>
              <a:gd name="connsiteY52" fmla="*/ 3418449 h 3742460"/>
              <a:gd name="connsiteX53" fmla="*/ 1997612 w 3654279"/>
              <a:gd name="connsiteY53" fmla="*/ 3432517 h 3742460"/>
              <a:gd name="connsiteX54" fmla="*/ 1913206 w 3654279"/>
              <a:gd name="connsiteY54" fmla="*/ 3502855 h 374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654279" h="3742460">
                <a:moveTo>
                  <a:pt x="0" y="0"/>
                </a:moveTo>
                <a:cubicBezTo>
                  <a:pt x="65649" y="86750"/>
                  <a:pt x="131298" y="173501"/>
                  <a:pt x="168812" y="225083"/>
                </a:cubicBezTo>
                <a:cubicBezTo>
                  <a:pt x="206326" y="276665"/>
                  <a:pt x="192258" y="286043"/>
                  <a:pt x="225083" y="309489"/>
                </a:cubicBezTo>
                <a:cubicBezTo>
                  <a:pt x="257908" y="332935"/>
                  <a:pt x="323557" y="344659"/>
                  <a:pt x="365760" y="365760"/>
                </a:cubicBezTo>
                <a:cubicBezTo>
                  <a:pt x="407963" y="386861"/>
                  <a:pt x="443132" y="414997"/>
                  <a:pt x="478301" y="436098"/>
                </a:cubicBezTo>
                <a:cubicBezTo>
                  <a:pt x="513470" y="457200"/>
                  <a:pt x="529883" y="471267"/>
                  <a:pt x="576775" y="492369"/>
                </a:cubicBezTo>
                <a:cubicBezTo>
                  <a:pt x="623667" y="513471"/>
                  <a:pt x="701040" y="539262"/>
                  <a:pt x="759655" y="562708"/>
                </a:cubicBezTo>
                <a:cubicBezTo>
                  <a:pt x="818270" y="586154"/>
                  <a:pt x="881575" y="614289"/>
                  <a:pt x="928467" y="633046"/>
                </a:cubicBezTo>
                <a:cubicBezTo>
                  <a:pt x="975359" y="651803"/>
                  <a:pt x="1001151" y="661181"/>
                  <a:pt x="1041009" y="675249"/>
                </a:cubicBezTo>
                <a:cubicBezTo>
                  <a:pt x="1080868" y="689317"/>
                  <a:pt x="1125415" y="696351"/>
                  <a:pt x="1167618" y="717452"/>
                </a:cubicBezTo>
                <a:cubicBezTo>
                  <a:pt x="1209821" y="738553"/>
                  <a:pt x="1256713" y="778412"/>
                  <a:pt x="1294227" y="801858"/>
                </a:cubicBezTo>
                <a:cubicBezTo>
                  <a:pt x="1331741" y="825304"/>
                  <a:pt x="1371599" y="832338"/>
                  <a:pt x="1392701" y="858129"/>
                </a:cubicBezTo>
                <a:cubicBezTo>
                  <a:pt x="1413803" y="883920"/>
                  <a:pt x="1418492" y="914400"/>
                  <a:pt x="1420837" y="956603"/>
                </a:cubicBezTo>
                <a:cubicBezTo>
                  <a:pt x="1423182" y="998806"/>
                  <a:pt x="1416148" y="1071489"/>
                  <a:pt x="1406769" y="1111348"/>
                </a:cubicBezTo>
                <a:cubicBezTo>
                  <a:pt x="1397390" y="1151207"/>
                  <a:pt x="1364566" y="1195754"/>
                  <a:pt x="1364566" y="1195754"/>
                </a:cubicBezTo>
                <a:cubicBezTo>
                  <a:pt x="1352843" y="1219200"/>
                  <a:pt x="1345808" y="1228579"/>
                  <a:pt x="1336430" y="1252025"/>
                </a:cubicBezTo>
                <a:cubicBezTo>
                  <a:pt x="1327052" y="1275471"/>
                  <a:pt x="1312984" y="1308296"/>
                  <a:pt x="1308295" y="1336431"/>
                </a:cubicBezTo>
                <a:cubicBezTo>
                  <a:pt x="1303606" y="1364566"/>
                  <a:pt x="1301261" y="1385668"/>
                  <a:pt x="1308295" y="1420837"/>
                </a:cubicBezTo>
                <a:cubicBezTo>
                  <a:pt x="1315329" y="1456006"/>
                  <a:pt x="1329397" y="1507588"/>
                  <a:pt x="1350498" y="1547446"/>
                </a:cubicBezTo>
                <a:cubicBezTo>
                  <a:pt x="1371600" y="1587305"/>
                  <a:pt x="1409113" y="1627163"/>
                  <a:pt x="1434904" y="1659988"/>
                </a:cubicBezTo>
                <a:cubicBezTo>
                  <a:pt x="1460695" y="1692813"/>
                  <a:pt x="1481797" y="1711570"/>
                  <a:pt x="1505243" y="1744394"/>
                </a:cubicBezTo>
                <a:cubicBezTo>
                  <a:pt x="1528689" y="1777218"/>
                  <a:pt x="1575581" y="1856935"/>
                  <a:pt x="1575581" y="1856935"/>
                </a:cubicBezTo>
                <a:cubicBezTo>
                  <a:pt x="1599027" y="1894449"/>
                  <a:pt x="1624819" y="1929619"/>
                  <a:pt x="1645920" y="1969477"/>
                </a:cubicBezTo>
                <a:cubicBezTo>
                  <a:pt x="1667022" y="2009336"/>
                  <a:pt x="1692812" y="2056228"/>
                  <a:pt x="1702190" y="2096086"/>
                </a:cubicBezTo>
                <a:cubicBezTo>
                  <a:pt x="1711568" y="2135944"/>
                  <a:pt x="1702190" y="2208628"/>
                  <a:pt x="1702190" y="2208628"/>
                </a:cubicBezTo>
                <a:cubicBezTo>
                  <a:pt x="1702190" y="2253176"/>
                  <a:pt x="1706879" y="2314135"/>
                  <a:pt x="1702190" y="2363372"/>
                </a:cubicBezTo>
                <a:cubicBezTo>
                  <a:pt x="1697501" y="2412609"/>
                  <a:pt x="1685778" y="2461846"/>
                  <a:pt x="1674055" y="2504049"/>
                </a:cubicBezTo>
                <a:cubicBezTo>
                  <a:pt x="1662332" y="2546252"/>
                  <a:pt x="1643575" y="2574388"/>
                  <a:pt x="1631852" y="2616591"/>
                </a:cubicBezTo>
                <a:cubicBezTo>
                  <a:pt x="1620129" y="2658794"/>
                  <a:pt x="1613095" y="2708031"/>
                  <a:pt x="1603717" y="2757268"/>
                </a:cubicBezTo>
                <a:cubicBezTo>
                  <a:pt x="1594339" y="2806505"/>
                  <a:pt x="1584959" y="2865120"/>
                  <a:pt x="1575581" y="2912012"/>
                </a:cubicBezTo>
                <a:cubicBezTo>
                  <a:pt x="1566203" y="2958904"/>
                  <a:pt x="1561514" y="2991729"/>
                  <a:pt x="1547446" y="3038621"/>
                </a:cubicBezTo>
                <a:cubicBezTo>
                  <a:pt x="1533378" y="3085513"/>
                  <a:pt x="1500553" y="3148818"/>
                  <a:pt x="1491175" y="3193366"/>
                </a:cubicBezTo>
                <a:cubicBezTo>
                  <a:pt x="1481797" y="3237914"/>
                  <a:pt x="1479452" y="3266050"/>
                  <a:pt x="1491175" y="3305908"/>
                </a:cubicBezTo>
                <a:cubicBezTo>
                  <a:pt x="1502898" y="3345767"/>
                  <a:pt x="1528688" y="3402037"/>
                  <a:pt x="1561513" y="3432517"/>
                </a:cubicBezTo>
                <a:cubicBezTo>
                  <a:pt x="1594338" y="3462997"/>
                  <a:pt x="1648265" y="3472376"/>
                  <a:pt x="1688123" y="3488788"/>
                </a:cubicBezTo>
                <a:cubicBezTo>
                  <a:pt x="1727981" y="3505200"/>
                  <a:pt x="1767840" y="3519268"/>
                  <a:pt x="1800664" y="3530991"/>
                </a:cubicBezTo>
                <a:cubicBezTo>
                  <a:pt x="1833488" y="3542714"/>
                  <a:pt x="1845212" y="3545058"/>
                  <a:pt x="1885070" y="3559126"/>
                </a:cubicBezTo>
                <a:cubicBezTo>
                  <a:pt x="1924929" y="3573194"/>
                  <a:pt x="1981200" y="3601329"/>
                  <a:pt x="2039815" y="3615397"/>
                </a:cubicBezTo>
                <a:cubicBezTo>
                  <a:pt x="2098430" y="3629465"/>
                  <a:pt x="2182837" y="3638843"/>
                  <a:pt x="2236763" y="3643532"/>
                </a:cubicBezTo>
                <a:cubicBezTo>
                  <a:pt x="2290689" y="3648221"/>
                  <a:pt x="2363372" y="3643532"/>
                  <a:pt x="2363372" y="3643532"/>
                </a:cubicBezTo>
                <a:cubicBezTo>
                  <a:pt x="2414953" y="3643532"/>
                  <a:pt x="2494671" y="3636498"/>
                  <a:pt x="2546252" y="3643532"/>
                </a:cubicBezTo>
                <a:cubicBezTo>
                  <a:pt x="2597833" y="3650566"/>
                  <a:pt x="2609556" y="3671667"/>
                  <a:pt x="2672861" y="3685735"/>
                </a:cubicBezTo>
                <a:cubicBezTo>
                  <a:pt x="2736166" y="3699803"/>
                  <a:pt x="2848708" y="3718560"/>
                  <a:pt x="2926080" y="3727938"/>
                </a:cubicBezTo>
                <a:cubicBezTo>
                  <a:pt x="3003452" y="3737316"/>
                  <a:pt x="3052689" y="3744350"/>
                  <a:pt x="3137095" y="3742006"/>
                </a:cubicBezTo>
                <a:cubicBezTo>
                  <a:pt x="3221501" y="3739662"/>
                  <a:pt x="3352800" y="3725594"/>
                  <a:pt x="3432517" y="3713871"/>
                </a:cubicBezTo>
                <a:cubicBezTo>
                  <a:pt x="3512234" y="3702148"/>
                  <a:pt x="3582573" y="3697459"/>
                  <a:pt x="3615397" y="3671668"/>
                </a:cubicBezTo>
                <a:cubicBezTo>
                  <a:pt x="3648222" y="3645877"/>
                  <a:pt x="3676356" y="3594295"/>
                  <a:pt x="3629464" y="3559126"/>
                </a:cubicBezTo>
                <a:cubicBezTo>
                  <a:pt x="3582572" y="3523957"/>
                  <a:pt x="3432517" y="3484098"/>
                  <a:pt x="3334043" y="3460652"/>
                </a:cubicBezTo>
                <a:cubicBezTo>
                  <a:pt x="3235569" y="3437206"/>
                  <a:pt x="3132406" y="3430172"/>
                  <a:pt x="3038621" y="3418449"/>
                </a:cubicBezTo>
                <a:cubicBezTo>
                  <a:pt x="2944836" y="3406726"/>
                  <a:pt x="2851052" y="3390314"/>
                  <a:pt x="2771335" y="3390314"/>
                </a:cubicBezTo>
                <a:cubicBezTo>
                  <a:pt x="2691618" y="3390314"/>
                  <a:pt x="2618935" y="3406726"/>
                  <a:pt x="2560320" y="3418449"/>
                </a:cubicBezTo>
                <a:cubicBezTo>
                  <a:pt x="2501705" y="3430172"/>
                  <a:pt x="2494671" y="3460652"/>
                  <a:pt x="2419643" y="3460652"/>
                </a:cubicBezTo>
                <a:cubicBezTo>
                  <a:pt x="2344615" y="3460652"/>
                  <a:pt x="2180492" y="3423138"/>
                  <a:pt x="2110153" y="3418449"/>
                </a:cubicBezTo>
                <a:cubicBezTo>
                  <a:pt x="2039815" y="3413760"/>
                  <a:pt x="2030437" y="3418449"/>
                  <a:pt x="1997612" y="3432517"/>
                </a:cubicBezTo>
                <a:cubicBezTo>
                  <a:pt x="1964788" y="3446585"/>
                  <a:pt x="1938997" y="3474720"/>
                  <a:pt x="1913206" y="3502855"/>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 name="Serbest Form 6"/>
          <p:cNvSpPr/>
          <p:nvPr/>
        </p:nvSpPr>
        <p:spPr>
          <a:xfrm>
            <a:off x="3685735" y="3615397"/>
            <a:ext cx="1927274" cy="393895"/>
          </a:xfrm>
          <a:custGeom>
            <a:avLst/>
            <a:gdLst>
              <a:gd name="connsiteX0" fmla="*/ 0 w 1927274"/>
              <a:gd name="connsiteY0" fmla="*/ 393895 h 393895"/>
              <a:gd name="connsiteX1" fmla="*/ 140677 w 1927274"/>
              <a:gd name="connsiteY1" fmla="*/ 309489 h 393895"/>
              <a:gd name="connsiteX2" fmla="*/ 253219 w 1927274"/>
              <a:gd name="connsiteY2" fmla="*/ 211015 h 393895"/>
              <a:gd name="connsiteX3" fmla="*/ 295422 w 1927274"/>
              <a:gd name="connsiteY3" fmla="*/ 84406 h 393895"/>
              <a:gd name="connsiteX4" fmla="*/ 379828 w 1927274"/>
              <a:gd name="connsiteY4" fmla="*/ 0 h 393895"/>
              <a:gd name="connsiteX5" fmla="*/ 464234 w 1927274"/>
              <a:gd name="connsiteY5" fmla="*/ 0 h 393895"/>
              <a:gd name="connsiteX6" fmla="*/ 548640 w 1927274"/>
              <a:gd name="connsiteY6" fmla="*/ 84406 h 393895"/>
              <a:gd name="connsiteX7" fmla="*/ 647114 w 1927274"/>
              <a:gd name="connsiteY7" fmla="*/ 112541 h 393895"/>
              <a:gd name="connsiteX8" fmla="*/ 759656 w 1927274"/>
              <a:gd name="connsiteY8" fmla="*/ 126609 h 393895"/>
              <a:gd name="connsiteX9" fmla="*/ 900333 w 1927274"/>
              <a:gd name="connsiteY9" fmla="*/ 126609 h 393895"/>
              <a:gd name="connsiteX10" fmla="*/ 1026942 w 1927274"/>
              <a:gd name="connsiteY10" fmla="*/ 126609 h 393895"/>
              <a:gd name="connsiteX11" fmla="*/ 1125416 w 1927274"/>
              <a:gd name="connsiteY11" fmla="*/ 126609 h 393895"/>
              <a:gd name="connsiteX12" fmla="*/ 1237957 w 1927274"/>
              <a:gd name="connsiteY12" fmla="*/ 168812 h 393895"/>
              <a:gd name="connsiteX13" fmla="*/ 1364567 w 1927274"/>
              <a:gd name="connsiteY13" fmla="*/ 225083 h 393895"/>
              <a:gd name="connsiteX14" fmla="*/ 1434905 w 1927274"/>
              <a:gd name="connsiteY14" fmla="*/ 239151 h 393895"/>
              <a:gd name="connsiteX15" fmla="*/ 1491176 w 1927274"/>
              <a:gd name="connsiteY15" fmla="*/ 253218 h 393895"/>
              <a:gd name="connsiteX16" fmla="*/ 1603717 w 1927274"/>
              <a:gd name="connsiteY16" fmla="*/ 295421 h 393895"/>
              <a:gd name="connsiteX17" fmla="*/ 1744394 w 1927274"/>
              <a:gd name="connsiteY17" fmla="*/ 309489 h 393895"/>
              <a:gd name="connsiteX18" fmla="*/ 1842868 w 1927274"/>
              <a:gd name="connsiteY18" fmla="*/ 337625 h 393895"/>
              <a:gd name="connsiteX19" fmla="*/ 1927274 w 1927274"/>
              <a:gd name="connsiteY19" fmla="*/ 351692 h 39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7274" h="393895">
                <a:moveTo>
                  <a:pt x="0" y="393895"/>
                </a:moveTo>
                <a:cubicBezTo>
                  <a:pt x="49237" y="366932"/>
                  <a:pt x="98474" y="339969"/>
                  <a:pt x="140677" y="309489"/>
                </a:cubicBezTo>
                <a:cubicBezTo>
                  <a:pt x="182880" y="279009"/>
                  <a:pt x="227428" y="248529"/>
                  <a:pt x="253219" y="211015"/>
                </a:cubicBezTo>
                <a:cubicBezTo>
                  <a:pt x="279010" y="173501"/>
                  <a:pt x="274321" y="119575"/>
                  <a:pt x="295422" y="84406"/>
                </a:cubicBezTo>
                <a:cubicBezTo>
                  <a:pt x="316524" y="49237"/>
                  <a:pt x="351693" y="14068"/>
                  <a:pt x="379828" y="0"/>
                </a:cubicBezTo>
                <a:cubicBezTo>
                  <a:pt x="407963" y="-14068"/>
                  <a:pt x="436099" y="-14068"/>
                  <a:pt x="464234" y="0"/>
                </a:cubicBezTo>
                <a:cubicBezTo>
                  <a:pt x="492369" y="14068"/>
                  <a:pt x="518160" y="65649"/>
                  <a:pt x="548640" y="84406"/>
                </a:cubicBezTo>
                <a:cubicBezTo>
                  <a:pt x="579120" y="103163"/>
                  <a:pt x="611945" y="105507"/>
                  <a:pt x="647114" y="112541"/>
                </a:cubicBezTo>
                <a:cubicBezTo>
                  <a:pt x="682283" y="119575"/>
                  <a:pt x="717453" y="124264"/>
                  <a:pt x="759656" y="126609"/>
                </a:cubicBezTo>
                <a:cubicBezTo>
                  <a:pt x="801859" y="128954"/>
                  <a:pt x="900333" y="126609"/>
                  <a:pt x="900333" y="126609"/>
                </a:cubicBezTo>
                <a:lnTo>
                  <a:pt x="1026942" y="126609"/>
                </a:lnTo>
                <a:cubicBezTo>
                  <a:pt x="1064456" y="126609"/>
                  <a:pt x="1090247" y="119575"/>
                  <a:pt x="1125416" y="126609"/>
                </a:cubicBezTo>
                <a:cubicBezTo>
                  <a:pt x="1160585" y="133643"/>
                  <a:pt x="1198099" y="152400"/>
                  <a:pt x="1237957" y="168812"/>
                </a:cubicBezTo>
                <a:cubicBezTo>
                  <a:pt x="1277815" y="185224"/>
                  <a:pt x="1331742" y="213360"/>
                  <a:pt x="1364567" y="225083"/>
                </a:cubicBezTo>
                <a:cubicBezTo>
                  <a:pt x="1397392" y="236806"/>
                  <a:pt x="1413804" y="234462"/>
                  <a:pt x="1434905" y="239151"/>
                </a:cubicBezTo>
                <a:cubicBezTo>
                  <a:pt x="1456007" y="243840"/>
                  <a:pt x="1463041" y="243840"/>
                  <a:pt x="1491176" y="253218"/>
                </a:cubicBezTo>
                <a:cubicBezTo>
                  <a:pt x="1519311" y="262596"/>
                  <a:pt x="1561514" y="286043"/>
                  <a:pt x="1603717" y="295421"/>
                </a:cubicBezTo>
                <a:cubicBezTo>
                  <a:pt x="1645920" y="304799"/>
                  <a:pt x="1704536" y="302455"/>
                  <a:pt x="1744394" y="309489"/>
                </a:cubicBezTo>
                <a:cubicBezTo>
                  <a:pt x="1784253" y="316523"/>
                  <a:pt x="1812388" y="330591"/>
                  <a:pt x="1842868" y="337625"/>
                </a:cubicBezTo>
                <a:cubicBezTo>
                  <a:pt x="1873348" y="344659"/>
                  <a:pt x="1900311" y="348175"/>
                  <a:pt x="1927274" y="351692"/>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1" name="Serbest Form 10"/>
          <p:cNvSpPr/>
          <p:nvPr/>
        </p:nvSpPr>
        <p:spPr>
          <a:xfrm>
            <a:off x="4318782" y="3882683"/>
            <a:ext cx="759655" cy="450166"/>
          </a:xfrm>
          <a:custGeom>
            <a:avLst/>
            <a:gdLst>
              <a:gd name="connsiteX0" fmla="*/ 0 w 759655"/>
              <a:gd name="connsiteY0" fmla="*/ 450166 h 450166"/>
              <a:gd name="connsiteX1" fmla="*/ 42203 w 759655"/>
              <a:gd name="connsiteY1" fmla="*/ 309489 h 450166"/>
              <a:gd name="connsiteX2" fmla="*/ 112541 w 759655"/>
              <a:gd name="connsiteY2" fmla="*/ 225083 h 450166"/>
              <a:gd name="connsiteX3" fmla="*/ 182880 w 759655"/>
              <a:gd name="connsiteY3" fmla="*/ 168812 h 450166"/>
              <a:gd name="connsiteX4" fmla="*/ 225083 w 759655"/>
              <a:gd name="connsiteY4" fmla="*/ 126609 h 450166"/>
              <a:gd name="connsiteX5" fmla="*/ 365760 w 759655"/>
              <a:gd name="connsiteY5" fmla="*/ 154745 h 450166"/>
              <a:gd name="connsiteX6" fmla="*/ 450166 w 759655"/>
              <a:gd name="connsiteY6" fmla="*/ 211015 h 450166"/>
              <a:gd name="connsiteX7" fmla="*/ 590843 w 759655"/>
              <a:gd name="connsiteY7" fmla="*/ 225083 h 450166"/>
              <a:gd name="connsiteX8" fmla="*/ 689316 w 759655"/>
              <a:gd name="connsiteY8" fmla="*/ 211015 h 450166"/>
              <a:gd name="connsiteX9" fmla="*/ 717452 w 759655"/>
              <a:gd name="connsiteY9" fmla="*/ 168812 h 450166"/>
              <a:gd name="connsiteX10" fmla="*/ 759655 w 759655"/>
              <a:gd name="connsiteY10" fmla="*/ 0 h 45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9655" h="450166">
                <a:moveTo>
                  <a:pt x="0" y="450166"/>
                </a:moveTo>
                <a:cubicBezTo>
                  <a:pt x="11723" y="398584"/>
                  <a:pt x="23446" y="347003"/>
                  <a:pt x="42203" y="309489"/>
                </a:cubicBezTo>
                <a:cubicBezTo>
                  <a:pt x="60960" y="271975"/>
                  <a:pt x="89095" y="248529"/>
                  <a:pt x="112541" y="225083"/>
                </a:cubicBezTo>
                <a:cubicBezTo>
                  <a:pt x="135987" y="201637"/>
                  <a:pt x="164123" y="185224"/>
                  <a:pt x="182880" y="168812"/>
                </a:cubicBezTo>
                <a:cubicBezTo>
                  <a:pt x="201637" y="152400"/>
                  <a:pt x="194603" y="128953"/>
                  <a:pt x="225083" y="126609"/>
                </a:cubicBezTo>
                <a:cubicBezTo>
                  <a:pt x="255563" y="124265"/>
                  <a:pt x="328246" y="140677"/>
                  <a:pt x="365760" y="154745"/>
                </a:cubicBezTo>
                <a:cubicBezTo>
                  <a:pt x="403274" y="168813"/>
                  <a:pt x="412652" y="199292"/>
                  <a:pt x="450166" y="211015"/>
                </a:cubicBezTo>
                <a:cubicBezTo>
                  <a:pt x="487680" y="222738"/>
                  <a:pt x="550985" y="225083"/>
                  <a:pt x="590843" y="225083"/>
                </a:cubicBezTo>
                <a:cubicBezTo>
                  <a:pt x="630701" y="225083"/>
                  <a:pt x="668214" y="220394"/>
                  <a:pt x="689316" y="211015"/>
                </a:cubicBezTo>
                <a:cubicBezTo>
                  <a:pt x="710418" y="201636"/>
                  <a:pt x="705729" y="203981"/>
                  <a:pt x="717452" y="168812"/>
                </a:cubicBezTo>
                <a:cubicBezTo>
                  <a:pt x="729175" y="133643"/>
                  <a:pt x="744415" y="66821"/>
                  <a:pt x="759655" y="0"/>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2" name="Serbest Form 11"/>
          <p:cNvSpPr/>
          <p:nvPr/>
        </p:nvSpPr>
        <p:spPr>
          <a:xfrm>
            <a:off x="12140418" y="1280160"/>
            <a:ext cx="3010487" cy="1790190"/>
          </a:xfrm>
          <a:custGeom>
            <a:avLst/>
            <a:gdLst>
              <a:gd name="connsiteX0" fmla="*/ 0 w 3010487"/>
              <a:gd name="connsiteY0" fmla="*/ 0 h 1790190"/>
              <a:gd name="connsiteX1" fmla="*/ 196948 w 3010487"/>
              <a:gd name="connsiteY1" fmla="*/ 70338 h 1790190"/>
              <a:gd name="connsiteX2" fmla="*/ 337625 w 3010487"/>
              <a:gd name="connsiteY2" fmla="*/ 140677 h 1790190"/>
              <a:gd name="connsiteX3" fmla="*/ 450167 w 3010487"/>
              <a:gd name="connsiteY3" fmla="*/ 182880 h 1790190"/>
              <a:gd name="connsiteX4" fmla="*/ 548640 w 3010487"/>
              <a:gd name="connsiteY4" fmla="*/ 281354 h 1790190"/>
              <a:gd name="connsiteX5" fmla="*/ 618979 w 3010487"/>
              <a:gd name="connsiteY5" fmla="*/ 393895 h 1790190"/>
              <a:gd name="connsiteX6" fmla="*/ 675250 w 3010487"/>
              <a:gd name="connsiteY6" fmla="*/ 478302 h 1790190"/>
              <a:gd name="connsiteX7" fmla="*/ 731520 w 3010487"/>
              <a:gd name="connsiteY7" fmla="*/ 534572 h 1790190"/>
              <a:gd name="connsiteX8" fmla="*/ 787791 w 3010487"/>
              <a:gd name="connsiteY8" fmla="*/ 576775 h 1790190"/>
              <a:gd name="connsiteX9" fmla="*/ 886265 w 3010487"/>
              <a:gd name="connsiteY9" fmla="*/ 618978 h 1790190"/>
              <a:gd name="connsiteX10" fmla="*/ 942536 w 3010487"/>
              <a:gd name="connsiteY10" fmla="*/ 675249 h 1790190"/>
              <a:gd name="connsiteX11" fmla="*/ 1055077 w 3010487"/>
              <a:gd name="connsiteY11" fmla="*/ 731520 h 1790190"/>
              <a:gd name="connsiteX12" fmla="*/ 1167619 w 3010487"/>
              <a:gd name="connsiteY12" fmla="*/ 787791 h 1790190"/>
              <a:gd name="connsiteX13" fmla="*/ 1322364 w 3010487"/>
              <a:gd name="connsiteY13" fmla="*/ 872197 h 1790190"/>
              <a:gd name="connsiteX14" fmla="*/ 1420837 w 3010487"/>
              <a:gd name="connsiteY14" fmla="*/ 928468 h 1790190"/>
              <a:gd name="connsiteX15" fmla="*/ 1463040 w 3010487"/>
              <a:gd name="connsiteY15" fmla="*/ 998806 h 1790190"/>
              <a:gd name="connsiteX16" fmla="*/ 1519311 w 3010487"/>
              <a:gd name="connsiteY16" fmla="*/ 1069145 h 1790190"/>
              <a:gd name="connsiteX17" fmla="*/ 1547447 w 3010487"/>
              <a:gd name="connsiteY17" fmla="*/ 1153551 h 1790190"/>
              <a:gd name="connsiteX18" fmla="*/ 1561514 w 3010487"/>
              <a:gd name="connsiteY18" fmla="*/ 1266092 h 1790190"/>
              <a:gd name="connsiteX19" fmla="*/ 1575582 w 3010487"/>
              <a:gd name="connsiteY19" fmla="*/ 1406769 h 1790190"/>
              <a:gd name="connsiteX20" fmla="*/ 1561514 w 3010487"/>
              <a:gd name="connsiteY20" fmla="*/ 1519311 h 1790190"/>
              <a:gd name="connsiteX21" fmla="*/ 1491176 w 3010487"/>
              <a:gd name="connsiteY21" fmla="*/ 1702191 h 1790190"/>
              <a:gd name="connsiteX22" fmla="*/ 1448973 w 3010487"/>
              <a:gd name="connsiteY22" fmla="*/ 1786597 h 1790190"/>
              <a:gd name="connsiteX23" fmla="*/ 1561514 w 3010487"/>
              <a:gd name="connsiteY23" fmla="*/ 1589649 h 1790190"/>
              <a:gd name="connsiteX24" fmla="*/ 1674056 w 3010487"/>
              <a:gd name="connsiteY24" fmla="*/ 1519311 h 1790190"/>
              <a:gd name="connsiteX25" fmla="*/ 1786597 w 3010487"/>
              <a:gd name="connsiteY25" fmla="*/ 1463040 h 1790190"/>
              <a:gd name="connsiteX26" fmla="*/ 1969477 w 3010487"/>
              <a:gd name="connsiteY26" fmla="*/ 1336431 h 1790190"/>
              <a:gd name="connsiteX27" fmla="*/ 2039816 w 3010487"/>
              <a:gd name="connsiteY27" fmla="*/ 1266092 h 1790190"/>
              <a:gd name="connsiteX28" fmla="*/ 2124222 w 3010487"/>
              <a:gd name="connsiteY28" fmla="*/ 1209822 h 1790190"/>
              <a:gd name="connsiteX29" fmla="*/ 2222696 w 3010487"/>
              <a:gd name="connsiteY29" fmla="*/ 1125415 h 1790190"/>
              <a:gd name="connsiteX30" fmla="*/ 2307102 w 3010487"/>
              <a:gd name="connsiteY30" fmla="*/ 1026942 h 1790190"/>
              <a:gd name="connsiteX31" fmla="*/ 2363373 w 3010487"/>
              <a:gd name="connsiteY31" fmla="*/ 998806 h 1790190"/>
              <a:gd name="connsiteX32" fmla="*/ 2546253 w 3010487"/>
              <a:gd name="connsiteY32" fmla="*/ 1055077 h 1790190"/>
              <a:gd name="connsiteX33" fmla="*/ 2672862 w 3010487"/>
              <a:gd name="connsiteY33" fmla="*/ 1097280 h 1790190"/>
              <a:gd name="connsiteX34" fmla="*/ 2827607 w 3010487"/>
              <a:gd name="connsiteY34" fmla="*/ 1139483 h 1790190"/>
              <a:gd name="connsiteX35" fmla="*/ 2954216 w 3010487"/>
              <a:gd name="connsiteY35" fmla="*/ 1153551 h 1790190"/>
              <a:gd name="connsiteX36" fmla="*/ 3010487 w 3010487"/>
              <a:gd name="connsiteY36" fmla="*/ 1153551 h 179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10487" h="1790190">
                <a:moveTo>
                  <a:pt x="0" y="0"/>
                </a:moveTo>
                <a:cubicBezTo>
                  <a:pt x="70338" y="23446"/>
                  <a:pt x="140677" y="46892"/>
                  <a:pt x="196948" y="70338"/>
                </a:cubicBezTo>
                <a:cubicBezTo>
                  <a:pt x="253219" y="93784"/>
                  <a:pt x="295422" y="121920"/>
                  <a:pt x="337625" y="140677"/>
                </a:cubicBezTo>
                <a:cubicBezTo>
                  <a:pt x="379828" y="159434"/>
                  <a:pt x="414998" y="159434"/>
                  <a:pt x="450167" y="182880"/>
                </a:cubicBezTo>
                <a:cubicBezTo>
                  <a:pt x="485336" y="206326"/>
                  <a:pt x="520505" y="246185"/>
                  <a:pt x="548640" y="281354"/>
                </a:cubicBezTo>
                <a:cubicBezTo>
                  <a:pt x="576775" y="316523"/>
                  <a:pt x="597877" y="361070"/>
                  <a:pt x="618979" y="393895"/>
                </a:cubicBezTo>
                <a:cubicBezTo>
                  <a:pt x="640081" y="426720"/>
                  <a:pt x="656493" y="454856"/>
                  <a:pt x="675250" y="478302"/>
                </a:cubicBezTo>
                <a:cubicBezTo>
                  <a:pt x="694007" y="501748"/>
                  <a:pt x="712763" y="518160"/>
                  <a:pt x="731520" y="534572"/>
                </a:cubicBezTo>
                <a:cubicBezTo>
                  <a:pt x="750277" y="550984"/>
                  <a:pt x="762000" y="562707"/>
                  <a:pt x="787791" y="576775"/>
                </a:cubicBezTo>
                <a:cubicBezTo>
                  <a:pt x="813582" y="590843"/>
                  <a:pt x="860474" y="602566"/>
                  <a:pt x="886265" y="618978"/>
                </a:cubicBezTo>
                <a:cubicBezTo>
                  <a:pt x="912056" y="635390"/>
                  <a:pt x="914401" y="656492"/>
                  <a:pt x="942536" y="675249"/>
                </a:cubicBezTo>
                <a:cubicBezTo>
                  <a:pt x="970671" y="694006"/>
                  <a:pt x="1055077" y="731520"/>
                  <a:pt x="1055077" y="731520"/>
                </a:cubicBezTo>
                <a:cubicBezTo>
                  <a:pt x="1092591" y="750277"/>
                  <a:pt x="1123071" y="764345"/>
                  <a:pt x="1167619" y="787791"/>
                </a:cubicBezTo>
                <a:cubicBezTo>
                  <a:pt x="1212167" y="811237"/>
                  <a:pt x="1280161" y="848751"/>
                  <a:pt x="1322364" y="872197"/>
                </a:cubicBezTo>
                <a:cubicBezTo>
                  <a:pt x="1364567" y="895643"/>
                  <a:pt x="1397391" y="907367"/>
                  <a:pt x="1420837" y="928468"/>
                </a:cubicBezTo>
                <a:cubicBezTo>
                  <a:pt x="1444283" y="949569"/>
                  <a:pt x="1446628" y="975360"/>
                  <a:pt x="1463040" y="998806"/>
                </a:cubicBezTo>
                <a:cubicBezTo>
                  <a:pt x="1479452" y="1022252"/>
                  <a:pt x="1505243" y="1043354"/>
                  <a:pt x="1519311" y="1069145"/>
                </a:cubicBezTo>
                <a:cubicBezTo>
                  <a:pt x="1533379" y="1094936"/>
                  <a:pt x="1540413" y="1120727"/>
                  <a:pt x="1547447" y="1153551"/>
                </a:cubicBezTo>
                <a:cubicBezTo>
                  <a:pt x="1554481" y="1186375"/>
                  <a:pt x="1556825" y="1223889"/>
                  <a:pt x="1561514" y="1266092"/>
                </a:cubicBezTo>
                <a:cubicBezTo>
                  <a:pt x="1566203" y="1308295"/>
                  <a:pt x="1575582" y="1364566"/>
                  <a:pt x="1575582" y="1406769"/>
                </a:cubicBezTo>
                <a:cubicBezTo>
                  <a:pt x="1575582" y="1448972"/>
                  <a:pt x="1575582" y="1470074"/>
                  <a:pt x="1561514" y="1519311"/>
                </a:cubicBezTo>
                <a:cubicBezTo>
                  <a:pt x="1547446" y="1568548"/>
                  <a:pt x="1509933" y="1657643"/>
                  <a:pt x="1491176" y="1702191"/>
                </a:cubicBezTo>
                <a:cubicBezTo>
                  <a:pt x="1472419" y="1746739"/>
                  <a:pt x="1437250" y="1805354"/>
                  <a:pt x="1448973" y="1786597"/>
                </a:cubicBezTo>
                <a:cubicBezTo>
                  <a:pt x="1460696" y="1767840"/>
                  <a:pt x="1524000" y="1634197"/>
                  <a:pt x="1561514" y="1589649"/>
                </a:cubicBezTo>
                <a:cubicBezTo>
                  <a:pt x="1599028" y="1545101"/>
                  <a:pt x="1636542" y="1540413"/>
                  <a:pt x="1674056" y="1519311"/>
                </a:cubicBezTo>
                <a:cubicBezTo>
                  <a:pt x="1711570" y="1498210"/>
                  <a:pt x="1737360" y="1493520"/>
                  <a:pt x="1786597" y="1463040"/>
                </a:cubicBezTo>
                <a:cubicBezTo>
                  <a:pt x="1835834" y="1432560"/>
                  <a:pt x="1927274" y="1369256"/>
                  <a:pt x="1969477" y="1336431"/>
                </a:cubicBezTo>
                <a:cubicBezTo>
                  <a:pt x="2011680" y="1303606"/>
                  <a:pt x="2014025" y="1287194"/>
                  <a:pt x="2039816" y="1266092"/>
                </a:cubicBezTo>
                <a:cubicBezTo>
                  <a:pt x="2065607" y="1244990"/>
                  <a:pt x="2093742" y="1233268"/>
                  <a:pt x="2124222" y="1209822"/>
                </a:cubicBezTo>
                <a:cubicBezTo>
                  <a:pt x="2154702" y="1186376"/>
                  <a:pt x="2192216" y="1155895"/>
                  <a:pt x="2222696" y="1125415"/>
                </a:cubicBezTo>
                <a:cubicBezTo>
                  <a:pt x="2253176" y="1094935"/>
                  <a:pt x="2283656" y="1048044"/>
                  <a:pt x="2307102" y="1026942"/>
                </a:cubicBezTo>
                <a:cubicBezTo>
                  <a:pt x="2330548" y="1005841"/>
                  <a:pt x="2323515" y="994117"/>
                  <a:pt x="2363373" y="998806"/>
                </a:cubicBezTo>
                <a:cubicBezTo>
                  <a:pt x="2403231" y="1003495"/>
                  <a:pt x="2494672" y="1038665"/>
                  <a:pt x="2546253" y="1055077"/>
                </a:cubicBezTo>
                <a:cubicBezTo>
                  <a:pt x="2597834" y="1071489"/>
                  <a:pt x="2625970" y="1083212"/>
                  <a:pt x="2672862" y="1097280"/>
                </a:cubicBezTo>
                <a:cubicBezTo>
                  <a:pt x="2719754" y="1111348"/>
                  <a:pt x="2780715" y="1130105"/>
                  <a:pt x="2827607" y="1139483"/>
                </a:cubicBezTo>
                <a:cubicBezTo>
                  <a:pt x="2874499" y="1148861"/>
                  <a:pt x="2923736" y="1151206"/>
                  <a:pt x="2954216" y="1153551"/>
                </a:cubicBezTo>
                <a:cubicBezTo>
                  <a:pt x="2984696" y="1155896"/>
                  <a:pt x="2997591" y="1154723"/>
                  <a:pt x="3010487" y="1153551"/>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3" name="Serbest Form 12"/>
          <p:cNvSpPr/>
          <p:nvPr/>
        </p:nvSpPr>
        <p:spPr>
          <a:xfrm>
            <a:off x="10081121" y="3545058"/>
            <a:ext cx="1398116" cy="1339569"/>
          </a:xfrm>
          <a:custGeom>
            <a:avLst/>
            <a:gdLst>
              <a:gd name="connsiteX0" fmla="*/ 300836 w 1398116"/>
              <a:gd name="connsiteY0" fmla="*/ 0 h 1339569"/>
              <a:gd name="connsiteX1" fmla="*/ 174227 w 1398116"/>
              <a:gd name="connsiteY1" fmla="*/ 126610 h 1339569"/>
              <a:gd name="connsiteX2" fmla="*/ 132024 w 1398116"/>
              <a:gd name="connsiteY2" fmla="*/ 211016 h 1339569"/>
              <a:gd name="connsiteX3" fmla="*/ 89821 w 1398116"/>
              <a:gd name="connsiteY3" fmla="*/ 281354 h 1339569"/>
              <a:gd name="connsiteX4" fmla="*/ 61685 w 1398116"/>
              <a:gd name="connsiteY4" fmla="*/ 365760 h 1339569"/>
              <a:gd name="connsiteX5" fmla="*/ 47617 w 1398116"/>
              <a:gd name="connsiteY5" fmla="*/ 422031 h 1339569"/>
              <a:gd name="connsiteX6" fmla="*/ 33550 w 1398116"/>
              <a:gd name="connsiteY6" fmla="*/ 492370 h 1339569"/>
              <a:gd name="connsiteX7" fmla="*/ 5414 w 1398116"/>
              <a:gd name="connsiteY7" fmla="*/ 562708 h 1339569"/>
              <a:gd name="connsiteX8" fmla="*/ 5414 w 1398116"/>
              <a:gd name="connsiteY8" fmla="*/ 618979 h 1339569"/>
              <a:gd name="connsiteX9" fmla="*/ 61685 w 1398116"/>
              <a:gd name="connsiteY9" fmla="*/ 717453 h 1339569"/>
              <a:gd name="connsiteX10" fmla="*/ 132024 w 1398116"/>
              <a:gd name="connsiteY10" fmla="*/ 801859 h 1339569"/>
              <a:gd name="connsiteX11" fmla="*/ 188294 w 1398116"/>
              <a:gd name="connsiteY11" fmla="*/ 886265 h 1339569"/>
              <a:gd name="connsiteX12" fmla="*/ 272701 w 1398116"/>
              <a:gd name="connsiteY12" fmla="*/ 956604 h 1339569"/>
              <a:gd name="connsiteX13" fmla="*/ 357107 w 1398116"/>
              <a:gd name="connsiteY13" fmla="*/ 1012874 h 1339569"/>
              <a:gd name="connsiteX14" fmla="*/ 385242 w 1398116"/>
              <a:gd name="connsiteY14" fmla="*/ 1069145 h 1339569"/>
              <a:gd name="connsiteX15" fmla="*/ 399310 w 1398116"/>
              <a:gd name="connsiteY15" fmla="*/ 1153551 h 1339569"/>
              <a:gd name="connsiteX16" fmla="*/ 399310 w 1398116"/>
              <a:gd name="connsiteY16" fmla="*/ 1223890 h 1339569"/>
              <a:gd name="connsiteX17" fmla="*/ 441513 w 1398116"/>
              <a:gd name="connsiteY17" fmla="*/ 1336431 h 1339569"/>
              <a:gd name="connsiteX18" fmla="*/ 624393 w 1398116"/>
              <a:gd name="connsiteY18" fmla="*/ 1308296 h 1339569"/>
              <a:gd name="connsiteX19" fmla="*/ 751002 w 1398116"/>
              <a:gd name="connsiteY19" fmla="*/ 1308296 h 1339569"/>
              <a:gd name="connsiteX20" fmla="*/ 877611 w 1398116"/>
              <a:gd name="connsiteY20" fmla="*/ 1294228 h 1339569"/>
              <a:gd name="connsiteX21" fmla="*/ 1032356 w 1398116"/>
              <a:gd name="connsiteY21" fmla="*/ 1252025 h 1339569"/>
              <a:gd name="connsiteX22" fmla="*/ 1130830 w 1398116"/>
              <a:gd name="connsiteY22" fmla="*/ 1195754 h 1339569"/>
              <a:gd name="connsiteX23" fmla="*/ 1215236 w 1398116"/>
              <a:gd name="connsiteY23" fmla="*/ 1111348 h 1339569"/>
              <a:gd name="connsiteX24" fmla="*/ 1285574 w 1398116"/>
              <a:gd name="connsiteY24" fmla="*/ 970671 h 1339569"/>
              <a:gd name="connsiteX25" fmla="*/ 1285574 w 1398116"/>
              <a:gd name="connsiteY25" fmla="*/ 886265 h 1339569"/>
              <a:gd name="connsiteX26" fmla="*/ 1398116 w 1398116"/>
              <a:gd name="connsiteY26" fmla="*/ 604911 h 133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98116" h="1339569">
                <a:moveTo>
                  <a:pt x="300836" y="0"/>
                </a:moveTo>
                <a:cubicBezTo>
                  <a:pt x="251599" y="45720"/>
                  <a:pt x="202362" y="91441"/>
                  <a:pt x="174227" y="126610"/>
                </a:cubicBezTo>
                <a:cubicBezTo>
                  <a:pt x="146092" y="161779"/>
                  <a:pt x="146092" y="185225"/>
                  <a:pt x="132024" y="211016"/>
                </a:cubicBezTo>
                <a:cubicBezTo>
                  <a:pt x="117956" y="236807"/>
                  <a:pt x="101544" y="255563"/>
                  <a:pt x="89821" y="281354"/>
                </a:cubicBezTo>
                <a:cubicBezTo>
                  <a:pt x="78098" y="307145"/>
                  <a:pt x="68719" y="342314"/>
                  <a:pt x="61685" y="365760"/>
                </a:cubicBezTo>
                <a:cubicBezTo>
                  <a:pt x="54651" y="389206"/>
                  <a:pt x="52306" y="400929"/>
                  <a:pt x="47617" y="422031"/>
                </a:cubicBezTo>
                <a:cubicBezTo>
                  <a:pt x="42928" y="443133"/>
                  <a:pt x="40584" y="468924"/>
                  <a:pt x="33550" y="492370"/>
                </a:cubicBezTo>
                <a:cubicBezTo>
                  <a:pt x="26516" y="515816"/>
                  <a:pt x="10103" y="541607"/>
                  <a:pt x="5414" y="562708"/>
                </a:cubicBezTo>
                <a:cubicBezTo>
                  <a:pt x="725" y="583809"/>
                  <a:pt x="-3964" y="593188"/>
                  <a:pt x="5414" y="618979"/>
                </a:cubicBezTo>
                <a:cubicBezTo>
                  <a:pt x="14792" y="644770"/>
                  <a:pt x="40583" y="686973"/>
                  <a:pt x="61685" y="717453"/>
                </a:cubicBezTo>
                <a:cubicBezTo>
                  <a:pt x="82787" y="747933"/>
                  <a:pt x="110922" y="773724"/>
                  <a:pt x="132024" y="801859"/>
                </a:cubicBezTo>
                <a:cubicBezTo>
                  <a:pt x="153126" y="829994"/>
                  <a:pt x="164848" y="860474"/>
                  <a:pt x="188294" y="886265"/>
                </a:cubicBezTo>
                <a:cubicBezTo>
                  <a:pt x="211740" y="912056"/>
                  <a:pt x="244566" y="935503"/>
                  <a:pt x="272701" y="956604"/>
                </a:cubicBezTo>
                <a:cubicBezTo>
                  <a:pt x="300836" y="977705"/>
                  <a:pt x="338350" y="994117"/>
                  <a:pt x="357107" y="1012874"/>
                </a:cubicBezTo>
                <a:cubicBezTo>
                  <a:pt x="375864" y="1031631"/>
                  <a:pt x="378208" y="1045699"/>
                  <a:pt x="385242" y="1069145"/>
                </a:cubicBezTo>
                <a:cubicBezTo>
                  <a:pt x="392276" y="1092591"/>
                  <a:pt x="396965" y="1127760"/>
                  <a:pt x="399310" y="1153551"/>
                </a:cubicBezTo>
                <a:cubicBezTo>
                  <a:pt x="401655" y="1179342"/>
                  <a:pt x="392276" y="1193410"/>
                  <a:pt x="399310" y="1223890"/>
                </a:cubicBezTo>
                <a:cubicBezTo>
                  <a:pt x="406344" y="1254370"/>
                  <a:pt x="403999" y="1322363"/>
                  <a:pt x="441513" y="1336431"/>
                </a:cubicBezTo>
                <a:cubicBezTo>
                  <a:pt x="479027" y="1350499"/>
                  <a:pt x="572812" y="1312985"/>
                  <a:pt x="624393" y="1308296"/>
                </a:cubicBezTo>
                <a:cubicBezTo>
                  <a:pt x="675974" y="1303607"/>
                  <a:pt x="708799" y="1310641"/>
                  <a:pt x="751002" y="1308296"/>
                </a:cubicBezTo>
                <a:cubicBezTo>
                  <a:pt x="793205" y="1305951"/>
                  <a:pt x="830719" y="1303606"/>
                  <a:pt x="877611" y="1294228"/>
                </a:cubicBezTo>
                <a:cubicBezTo>
                  <a:pt x="924503" y="1284850"/>
                  <a:pt x="990153" y="1268437"/>
                  <a:pt x="1032356" y="1252025"/>
                </a:cubicBezTo>
                <a:cubicBezTo>
                  <a:pt x="1074559" y="1235613"/>
                  <a:pt x="1100350" y="1219200"/>
                  <a:pt x="1130830" y="1195754"/>
                </a:cubicBezTo>
                <a:cubicBezTo>
                  <a:pt x="1161310" y="1172308"/>
                  <a:pt x="1189445" y="1148862"/>
                  <a:pt x="1215236" y="1111348"/>
                </a:cubicBezTo>
                <a:cubicBezTo>
                  <a:pt x="1241027" y="1073834"/>
                  <a:pt x="1273851" y="1008185"/>
                  <a:pt x="1285574" y="970671"/>
                </a:cubicBezTo>
                <a:cubicBezTo>
                  <a:pt x="1297297" y="933157"/>
                  <a:pt x="1266817" y="947225"/>
                  <a:pt x="1285574" y="886265"/>
                </a:cubicBezTo>
                <a:cubicBezTo>
                  <a:pt x="1304331" y="825305"/>
                  <a:pt x="1351223" y="715108"/>
                  <a:pt x="1398116" y="604911"/>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4" name="Serbest Form 13"/>
          <p:cNvSpPr/>
          <p:nvPr/>
        </p:nvSpPr>
        <p:spPr>
          <a:xfrm>
            <a:off x="6499274" y="6879102"/>
            <a:ext cx="1139483" cy="225489"/>
          </a:xfrm>
          <a:custGeom>
            <a:avLst/>
            <a:gdLst>
              <a:gd name="connsiteX0" fmla="*/ 0 w 1139483"/>
              <a:gd name="connsiteY0" fmla="*/ 211015 h 225489"/>
              <a:gd name="connsiteX1" fmla="*/ 154744 w 1139483"/>
              <a:gd name="connsiteY1" fmla="*/ 225083 h 225489"/>
              <a:gd name="connsiteX2" fmla="*/ 337624 w 1139483"/>
              <a:gd name="connsiteY2" fmla="*/ 196947 h 225489"/>
              <a:gd name="connsiteX3" fmla="*/ 506437 w 1139483"/>
              <a:gd name="connsiteY3" fmla="*/ 154744 h 225489"/>
              <a:gd name="connsiteX4" fmla="*/ 675249 w 1139483"/>
              <a:gd name="connsiteY4" fmla="*/ 154744 h 225489"/>
              <a:gd name="connsiteX5" fmla="*/ 787791 w 1139483"/>
              <a:gd name="connsiteY5" fmla="*/ 126609 h 225489"/>
              <a:gd name="connsiteX6" fmla="*/ 914400 w 1139483"/>
              <a:gd name="connsiteY6" fmla="*/ 112541 h 225489"/>
              <a:gd name="connsiteX7" fmla="*/ 1139483 w 1139483"/>
              <a:gd name="connsiteY7" fmla="*/ 0 h 22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9483" h="225489">
                <a:moveTo>
                  <a:pt x="0" y="211015"/>
                </a:moveTo>
                <a:cubicBezTo>
                  <a:pt x="49236" y="219221"/>
                  <a:pt x="98473" y="227428"/>
                  <a:pt x="154744" y="225083"/>
                </a:cubicBezTo>
                <a:cubicBezTo>
                  <a:pt x="211015" y="222738"/>
                  <a:pt x="279009" y="208670"/>
                  <a:pt x="337624" y="196947"/>
                </a:cubicBezTo>
                <a:cubicBezTo>
                  <a:pt x="396240" y="185224"/>
                  <a:pt x="450166" y="161778"/>
                  <a:pt x="506437" y="154744"/>
                </a:cubicBezTo>
                <a:cubicBezTo>
                  <a:pt x="562708" y="147710"/>
                  <a:pt x="628357" y="159433"/>
                  <a:pt x="675249" y="154744"/>
                </a:cubicBezTo>
                <a:cubicBezTo>
                  <a:pt x="722141" y="150055"/>
                  <a:pt x="747933" y="133643"/>
                  <a:pt x="787791" y="126609"/>
                </a:cubicBezTo>
                <a:cubicBezTo>
                  <a:pt x="827649" y="119575"/>
                  <a:pt x="855785" y="133642"/>
                  <a:pt x="914400" y="112541"/>
                </a:cubicBezTo>
                <a:cubicBezTo>
                  <a:pt x="973015" y="91440"/>
                  <a:pt x="1056249" y="45720"/>
                  <a:pt x="1139483" y="0"/>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5" name="Serbest Form 14"/>
          <p:cNvSpPr/>
          <p:nvPr/>
        </p:nvSpPr>
        <p:spPr>
          <a:xfrm>
            <a:off x="9058552" y="2954215"/>
            <a:ext cx="338803" cy="2307102"/>
          </a:xfrm>
          <a:custGeom>
            <a:avLst/>
            <a:gdLst>
              <a:gd name="connsiteX0" fmla="*/ 127651 w 338803"/>
              <a:gd name="connsiteY0" fmla="*/ 0 h 2307102"/>
              <a:gd name="connsiteX1" fmla="*/ 43245 w 338803"/>
              <a:gd name="connsiteY1" fmla="*/ 140677 h 2307102"/>
              <a:gd name="connsiteX2" fmla="*/ 15110 w 338803"/>
              <a:gd name="connsiteY2" fmla="*/ 309490 h 2307102"/>
              <a:gd name="connsiteX3" fmla="*/ 15110 w 338803"/>
              <a:gd name="connsiteY3" fmla="*/ 450167 h 2307102"/>
              <a:gd name="connsiteX4" fmla="*/ 99516 w 338803"/>
              <a:gd name="connsiteY4" fmla="*/ 590843 h 2307102"/>
              <a:gd name="connsiteX5" fmla="*/ 183922 w 338803"/>
              <a:gd name="connsiteY5" fmla="*/ 801859 h 2307102"/>
              <a:gd name="connsiteX6" fmla="*/ 240193 w 338803"/>
              <a:gd name="connsiteY6" fmla="*/ 928468 h 2307102"/>
              <a:gd name="connsiteX7" fmla="*/ 296463 w 338803"/>
              <a:gd name="connsiteY7" fmla="*/ 1012874 h 2307102"/>
              <a:gd name="connsiteX8" fmla="*/ 338666 w 338803"/>
              <a:gd name="connsiteY8" fmla="*/ 1139483 h 2307102"/>
              <a:gd name="connsiteX9" fmla="*/ 282396 w 338803"/>
              <a:gd name="connsiteY9" fmla="*/ 1167619 h 2307102"/>
              <a:gd name="connsiteX10" fmla="*/ 183922 w 338803"/>
              <a:gd name="connsiteY10" fmla="*/ 1223890 h 2307102"/>
              <a:gd name="connsiteX11" fmla="*/ 127651 w 338803"/>
              <a:gd name="connsiteY11" fmla="*/ 1294228 h 2307102"/>
              <a:gd name="connsiteX12" fmla="*/ 99516 w 338803"/>
              <a:gd name="connsiteY12" fmla="*/ 1392702 h 2307102"/>
              <a:gd name="connsiteX13" fmla="*/ 99516 w 338803"/>
              <a:gd name="connsiteY13" fmla="*/ 1477108 h 2307102"/>
              <a:gd name="connsiteX14" fmla="*/ 85448 w 338803"/>
              <a:gd name="connsiteY14" fmla="*/ 1603717 h 2307102"/>
              <a:gd name="connsiteX15" fmla="*/ 85448 w 338803"/>
              <a:gd name="connsiteY15" fmla="*/ 1688123 h 2307102"/>
              <a:gd name="connsiteX16" fmla="*/ 57313 w 338803"/>
              <a:gd name="connsiteY16" fmla="*/ 1871003 h 2307102"/>
              <a:gd name="connsiteX17" fmla="*/ 15110 w 338803"/>
              <a:gd name="connsiteY17" fmla="*/ 1983545 h 2307102"/>
              <a:gd name="connsiteX18" fmla="*/ 1042 w 338803"/>
              <a:gd name="connsiteY18" fmla="*/ 2096087 h 2307102"/>
              <a:gd name="connsiteX19" fmla="*/ 1042 w 338803"/>
              <a:gd name="connsiteY19" fmla="*/ 2236763 h 2307102"/>
              <a:gd name="connsiteX20" fmla="*/ 1042 w 338803"/>
              <a:gd name="connsiteY20" fmla="*/ 2307102 h 230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8803" h="2307102">
                <a:moveTo>
                  <a:pt x="127651" y="0"/>
                </a:moveTo>
                <a:cubicBezTo>
                  <a:pt x="94826" y="44547"/>
                  <a:pt x="62002" y="89095"/>
                  <a:pt x="43245" y="140677"/>
                </a:cubicBezTo>
                <a:cubicBezTo>
                  <a:pt x="24488" y="192259"/>
                  <a:pt x="19799" y="257908"/>
                  <a:pt x="15110" y="309490"/>
                </a:cubicBezTo>
                <a:cubicBezTo>
                  <a:pt x="10421" y="361072"/>
                  <a:pt x="1042" y="403275"/>
                  <a:pt x="15110" y="450167"/>
                </a:cubicBezTo>
                <a:cubicBezTo>
                  <a:pt x="29178" y="497059"/>
                  <a:pt x="71381" y="532228"/>
                  <a:pt x="99516" y="590843"/>
                </a:cubicBezTo>
                <a:cubicBezTo>
                  <a:pt x="127651" y="649458"/>
                  <a:pt x="160476" y="745588"/>
                  <a:pt x="183922" y="801859"/>
                </a:cubicBezTo>
                <a:cubicBezTo>
                  <a:pt x="207368" y="858130"/>
                  <a:pt x="221436" y="893299"/>
                  <a:pt x="240193" y="928468"/>
                </a:cubicBezTo>
                <a:cubicBezTo>
                  <a:pt x="258950" y="963637"/>
                  <a:pt x="280051" y="977705"/>
                  <a:pt x="296463" y="1012874"/>
                </a:cubicBezTo>
                <a:cubicBezTo>
                  <a:pt x="312875" y="1048043"/>
                  <a:pt x="341011" y="1113692"/>
                  <a:pt x="338666" y="1139483"/>
                </a:cubicBezTo>
                <a:cubicBezTo>
                  <a:pt x="336321" y="1165274"/>
                  <a:pt x="308187" y="1153551"/>
                  <a:pt x="282396" y="1167619"/>
                </a:cubicBezTo>
                <a:cubicBezTo>
                  <a:pt x="256605" y="1181687"/>
                  <a:pt x="209713" y="1202788"/>
                  <a:pt x="183922" y="1223890"/>
                </a:cubicBezTo>
                <a:cubicBezTo>
                  <a:pt x="158131" y="1244992"/>
                  <a:pt x="141719" y="1266093"/>
                  <a:pt x="127651" y="1294228"/>
                </a:cubicBezTo>
                <a:cubicBezTo>
                  <a:pt x="113583" y="1322363"/>
                  <a:pt x="104205" y="1362222"/>
                  <a:pt x="99516" y="1392702"/>
                </a:cubicBezTo>
                <a:cubicBezTo>
                  <a:pt x="94827" y="1423182"/>
                  <a:pt x="101861" y="1441939"/>
                  <a:pt x="99516" y="1477108"/>
                </a:cubicBezTo>
                <a:cubicBezTo>
                  <a:pt x="97171" y="1512277"/>
                  <a:pt x="87793" y="1568548"/>
                  <a:pt x="85448" y="1603717"/>
                </a:cubicBezTo>
                <a:cubicBezTo>
                  <a:pt x="83103" y="1638886"/>
                  <a:pt x="90137" y="1643575"/>
                  <a:pt x="85448" y="1688123"/>
                </a:cubicBezTo>
                <a:cubicBezTo>
                  <a:pt x="80759" y="1732671"/>
                  <a:pt x="69036" y="1821766"/>
                  <a:pt x="57313" y="1871003"/>
                </a:cubicBezTo>
                <a:cubicBezTo>
                  <a:pt x="45590" y="1920240"/>
                  <a:pt x="24488" y="1946031"/>
                  <a:pt x="15110" y="1983545"/>
                </a:cubicBezTo>
                <a:cubicBezTo>
                  <a:pt x="5732" y="2021059"/>
                  <a:pt x="3387" y="2053884"/>
                  <a:pt x="1042" y="2096087"/>
                </a:cubicBezTo>
                <a:cubicBezTo>
                  <a:pt x="-1303" y="2138290"/>
                  <a:pt x="1042" y="2236763"/>
                  <a:pt x="1042" y="2236763"/>
                </a:cubicBezTo>
                <a:lnTo>
                  <a:pt x="1042" y="2307102"/>
                </a:ln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7" name="Serbest Form 16"/>
          <p:cNvSpPr/>
          <p:nvPr/>
        </p:nvSpPr>
        <p:spPr>
          <a:xfrm>
            <a:off x="8257735" y="2996418"/>
            <a:ext cx="773723" cy="173252"/>
          </a:xfrm>
          <a:custGeom>
            <a:avLst/>
            <a:gdLst>
              <a:gd name="connsiteX0" fmla="*/ 773723 w 773723"/>
              <a:gd name="connsiteY0" fmla="*/ 140677 h 173252"/>
              <a:gd name="connsiteX1" fmla="*/ 562708 w 773723"/>
              <a:gd name="connsiteY1" fmla="*/ 98474 h 173252"/>
              <a:gd name="connsiteX2" fmla="*/ 478302 w 773723"/>
              <a:gd name="connsiteY2" fmla="*/ 126610 h 173252"/>
              <a:gd name="connsiteX3" fmla="*/ 379828 w 773723"/>
              <a:gd name="connsiteY3" fmla="*/ 168813 h 173252"/>
              <a:gd name="connsiteX4" fmla="*/ 253219 w 773723"/>
              <a:gd name="connsiteY4" fmla="*/ 168813 h 173252"/>
              <a:gd name="connsiteX5" fmla="*/ 140677 w 773723"/>
              <a:gd name="connsiteY5" fmla="*/ 140677 h 173252"/>
              <a:gd name="connsiteX6" fmla="*/ 56271 w 773723"/>
              <a:gd name="connsiteY6" fmla="*/ 98474 h 173252"/>
              <a:gd name="connsiteX7" fmla="*/ 0 w 773723"/>
              <a:gd name="connsiteY7" fmla="*/ 0 h 173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3723" h="173252">
                <a:moveTo>
                  <a:pt x="773723" y="140677"/>
                </a:moveTo>
                <a:cubicBezTo>
                  <a:pt x="692834" y="120747"/>
                  <a:pt x="611945" y="100818"/>
                  <a:pt x="562708" y="98474"/>
                </a:cubicBezTo>
                <a:cubicBezTo>
                  <a:pt x="513471" y="96130"/>
                  <a:pt x="508782" y="114887"/>
                  <a:pt x="478302" y="126610"/>
                </a:cubicBezTo>
                <a:cubicBezTo>
                  <a:pt x="447822" y="138333"/>
                  <a:pt x="417342" y="161779"/>
                  <a:pt x="379828" y="168813"/>
                </a:cubicBezTo>
                <a:cubicBezTo>
                  <a:pt x="342314" y="175847"/>
                  <a:pt x="293077" y="173502"/>
                  <a:pt x="253219" y="168813"/>
                </a:cubicBezTo>
                <a:cubicBezTo>
                  <a:pt x="213361" y="164124"/>
                  <a:pt x="173502" y="152400"/>
                  <a:pt x="140677" y="140677"/>
                </a:cubicBezTo>
                <a:cubicBezTo>
                  <a:pt x="107852" y="128954"/>
                  <a:pt x="79717" y="121920"/>
                  <a:pt x="56271" y="98474"/>
                </a:cubicBezTo>
                <a:cubicBezTo>
                  <a:pt x="32825" y="75028"/>
                  <a:pt x="16412" y="37514"/>
                  <a:pt x="0" y="0"/>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6" name="Serbest Form 15"/>
          <p:cNvSpPr/>
          <p:nvPr/>
        </p:nvSpPr>
        <p:spPr>
          <a:xfrm>
            <a:off x="2982351" y="5978769"/>
            <a:ext cx="1463040" cy="549887"/>
          </a:xfrm>
          <a:custGeom>
            <a:avLst/>
            <a:gdLst>
              <a:gd name="connsiteX0" fmla="*/ 0 w 1463040"/>
              <a:gd name="connsiteY0" fmla="*/ 0 h 549887"/>
              <a:gd name="connsiteX1" fmla="*/ 56271 w 1463040"/>
              <a:gd name="connsiteY1" fmla="*/ 56271 h 549887"/>
              <a:gd name="connsiteX2" fmla="*/ 98474 w 1463040"/>
              <a:gd name="connsiteY2" fmla="*/ 98474 h 549887"/>
              <a:gd name="connsiteX3" fmla="*/ 196947 w 1463040"/>
              <a:gd name="connsiteY3" fmla="*/ 112542 h 549887"/>
              <a:gd name="connsiteX4" fmla="*/ 323557 w 1463040"/>
              <a:gd name="connsiteY4" fmla="*/ 112542 h 549887"/>
              <a:gd name="connsiteX5" fmla="*/ 492369 w 1463040"/>
              <a:gd name="connsiteY5" fmla="*/ 140677 h 549887"/>
              <a:gd name="connsiteX6" fmla="*/ 633046 w 1463040"/>
              <a:gd name="connsiteY6" fmla="*/ 140677 h 549887"/>
              <a:gd name="connsiteX7" fmla="*/ 745587 w 1463040"/>
              <a:gd name="connsiteY7" fmla="*/ 182880 h 549887"/>
              <a:gd name="connsiteX8" fmla="*/ 886264 w 1463040"/>
              <a:gd name="connsiteY8" fmla="*/ 239151 h 549887"/>
              <a:gd name="connsiteX9" fmla="*/ 942535 w 1463040"/>
              <a:gd name="connsiteY9" fmla="*/ 309489 h 549887"/>
              <a:gd name="connsiteX10" fmla="*/ 1026941 w 1463040"/>
              <a:gd name="connsiteY10" fmla="*/ 393896 h 549887"/>
              <a:gd name="connsiteX11" fmla="*/ 1111347 w 1463040"/>
              <a:gd name="connsiteY11" fmla="*/ 450166 h 549887"/>
              <a:gd name="connsiteX12" fmla="*/ 1223889 w 1463040"/>
              <a:gd name="connsiteY12" fmla="*/ 506437 h 549887"/>
              <a:gd name="connsiteX13" fmla="*/ 1350498 w 1463040"/>
              <a:gd name="connsiteY13" fmla="*/ 548640 h 549887"/>
              <a:gd name="connsiteX14" fmla="*/ 1463040 w 1463040"/>
              <a:gd name="connsiteY14" fmla="*/ 534573 h 54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3040" h="549887">
                <a:moveTo>
                  <a:pt x="0" y="0"/>
                </a:moveTo>
                <a:lnTo>
                  <a:pt x="56271" y="56271"/>
                </a:lnTo>
                <a:cubicBezTo>
                  <a:pt x="72683" y="72683"/>
                  <a:pt x="75028" y="89096"/>
                  <a:pt x="98474" y="98474"/>
                </a:cubicBezTo>
                <a:cubicBezTo>
                  <a:pt x="121920" y="107853"/>
                  <a:pt x="159433" y="110197"/>
                  <a:pt x="196947" y="112542"/>
                </a:cubicBezTo>
                <a:cubicBezTo>
                  <a:pt x="234461" y="114887"/>
                  <a:pt x="274320" y="107853"/>
                  <a:pt x="323557" y="112542"/>
                </a:cubicBezTo>
                <a:cubicBezTo>
                  <a:pt x="372794" y="117231"/>
                  <a:pt x="440788" y="135988"/>
                  <a:pt x="492369" y="140677"/>
                </a:cubicBezTo>
                <a:cubicBezTo>
                  <a:pt x="543950" y="145366"/>
                  <a:pt x="590843" y="133643"/>
                  <a:pt x="633046" y="140677"/>
                </a:cubicBezTo>
                <a:cubicBezTo>
                  <a:pt x="675249" y="147711"/>
                  <a:pt x="703384" y="166468"/>
                  <a:pt x="745587" y="182880"/>
                </a:cubicBezTo>
                <a:cubicBezTo>
                  <a:pt x="787790" y="199292"/>
                  <a:pt x="853439" y="218050"/>
                  <a:pt x="886264" y="239151"/>
                </a:cubicBezTo>
                <a:cubicBezTo>
                  <a:pt x="919089" y="260252"/>
                  <a:pt x="919089" y="283698"/>
                  <a:pt x="942535" y="309489"/>
                </a:cubicBezTo>
                <a:cubicBezTo>
                  <a:pt x="965981" y="335280"/>
                  <a:pt x="998806" y="370450"/>
                  <a:pt x="1026941" y="393896"/>
                </a:cubicBezTo>
                <a:cubicBezTo>
                  <a:pt x="1055076" y="417342"/>
                  <a:pt x="1078522" y="431409"/>
                  <a:pt x="1111347" y="450166"/>
                </a:cubicBezTo>
                <a:cubicBezTo>
                  <a:pt x="1144172" y="468923"/>
                  <a:pt x="1184031" y="490025"/>
                  <a:pt x="1223889" y="506437"/>
                </a:cubicBezTo>
                <a:cubicBezTo>
                  <a:pt x="1263747" y="522849"/>
                  <a:pt x="1310640" y="543951"/>
                  <a:pt x="1350498" y="548640"/>
                </a:cubicBezTo>
                <a:cubicBezTo>
                  <a:pt x="1390356" y="553329"/>
                  <a:pt x="1426698" y="543951"/>
                  <a:pt x="1463040" y="534573"/>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8" name="Serbest Form 17"/>
          <p:cNvSpPr/>
          <p:nvPr/>
        </p:nvSpPr>
        <p:spPr>
          <a:xfrm>
            <a:off x="3249637" y="4262511"/>
            <a:ext cx="956603" cy="272700"/>
          </a:xfrm>
          <a:custGeom>
            <a:avLst/>
            <a:gdLst>
              <a:gd name="connsiteX0" fmla="*/ 0 w 956603"/>
              <a:gd name="connsiteY0" fmla="*/ 211015 h 272700"/>
              <a:gd name="connsiteX1" fmla="*/ 211015 w 956603"/>
              <a:gd name="connsiteY1" fmla="*/ 267286 h 272700"/>
              <a:gd name="connsiteX2" fmla="*/ 393895 w 956603"/>
              <a:gd name="connsiteY2" fmla="*/ 267286 h 272700"/>
              <a:gd name="connsiteX3" fmla="*/ 576775 w 956603"/>
              <a:gd name="connsiteY3" fmla="*/ 239151 h 272700"/>
              <a:gd name="connsiteX4" fmla="*/ 661181 w 956603"/>
              <a:gd name="connsiteY4" fmla="*/ 182880 h 272700"/>
              <a:gd name="connsiteX5" fmla="*/ 731520 w 956603"/>
              <a:gd name="connsiteY5" fmla="*/ 140677 h 272700"/>
              <a:gd name="connsiteX6" fmla="*/ 787791 w 956603"/>
              <a:gd name="connsiteY6" fmla="*/ 98474 h 272700"/>
              <a:gd name="connsiteX7" fmla="*/ 956603 w 956603"/>
              <a:gd name="connsiteY7" fmla="*/ 0 h 27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603" h="272700">
                <a:moveTo>
                  <a:pt x="0" y="211015"/>
                </a:moveTo>
                <a:cubicBezTo>
                  <a:pt x="72683" y="234461"/>
                  <a:pt x="145366" y="257907"/>
                  <a:pt x="211015" y="267286"/>
                </a:cubicBezTo>
                <a:cubicBezTo>
                  <a:pt x="276664" y="276665"/>
                  <a:pt x="332935" y="271975"/>
                  <a:pt x="393895" y="267286"/>
                </a:cubicBezTo>
                <a:cubicBezTo>
                  <a:pt x="454855" y="262597"/>
                  <a:pt x="532227" y="253219"/>
                  <a:pt x="576775" y="239151"/>
                </a:cubicBezTo>
                <a:cubicBezTo>
                  <a:pt x="621323" y="225083"/>
                  <a:pt x="635390" y="199292"/>
                  <a:pt x="661181" y="182880"/>
                </a:cubicBezTo>
                <a:cubicBezTo>
                  <a:pt x="686972" y="166468"/>
                  <a:pt x="710418" y="154745"/>
                  <a:pt x="731520" y="140677"/>
                </a:cubicBezTo>
                <a:cubicBezTo>
                  <a:pt x="752622" y="126609"/>
                  <a:pt x="750277" y="121920"/>
                  <a:pt x="787791" y="98474"/>
                </a:cubicBezTo>
                <a:cubicBezTo>
                  <a:pt x="825305" y="75028"/>
                  <a:pt x="890954" y="37514"/>
                  <a:pt x="956603" y="0"/>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9" name="Serbest Form 18"/>
          <p:cNvSpPr/>
          <p:nvPr/>
        </p:nvSpPr>
        <p:spPr>
          <a:xfrm>
            <a:off x="9369083" y="4023360"/>
            <a:ext cx="675249" cy="126609"/>
          </a:xfrm>
          <a:custGeom>
            <a:avLst/>
            <a:gdLst>
              <a:gd name="connsiteX0" fmla="*/ 0 w 675249"/>
              <a:gd name="connsiteY0" fmla="*/ 0 h 126609"/>
              <a:gd name="connsiteX1" fmla="*/ 126609 w 675249"/>
              <a:gd name="connsiteY1" fmla="*/ 28135 h 126609"/>
              <a:gd name="connsiteX2" fmla="*/ 196948 w 675249"/>
              <a:gd name="connsiteY2" fmla="*/ 28135 h 126609"/>
              <a:gd name="connsiteX3" fmla="*/ 253219 w 675249"/>
              <a:gd name="connsiteY3" fmla="*/ 14068 h 126609"/>
              <a:gd name="connsiteX4" fmla="*/ 337625 w 675249"/>
              <a:gd name="connsiteY4" fmla="*/ 14068 h 126609"/>
              <a:gd name="connsiteX5" fmla="*/ 436099 w 675249"/>
              <a:gd name="connsiteY5" fmla="*/ 28135 h 126609"/>
              <a:gd name="connsiteX6" fmla="*/ 478302 w 675249"/>
              <a:gd name="connsiteY6" fmla="*/ 56271 h 126609"/>
              <a:gd name="connsiteX7" fmla="*/ 562708 w 675249"/>
              <a:gd name="connsiteY7" fmla="*/ 98474 h 126609"/>
              <a:gd name="connsiteX8" fmla="*/ 675249 w 675249"/>
              <a:gd name="connsiteY8" fmla="*/ 126609 h 126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5249" h="126609">
                <a:moveTo>
                  <a:pt x="0" y="0"/>
                </a:moveTo>
                <a:cubicBezTo>
                  <a:pt x="46892" y="11723"/>
                  <a:pt x="93784" y="23446"/>
                  <a:pt x="126609" y="28135"/>
                </a:cubicBezTo>
                <a:cubicBezTo>
                  <a:pt x="159434" y="32824"/>
                  <a:pt x="175846" y="30479"/>
                  <a:pt x="196948" y="28135"/>
                </a:cubicBezTo>
                <a:cubicBezTo>
                  <a:pt x="218050" y="25791"/>
                  <a:pt x="229773" y="16413"/>
                  <a:pt x="253219" y="14068"/>
                </a:cubicBezTo>
                <a:cubicBezTo>
                  <a:pt x="276665" y="11724"/>
                  <a:pt x="307145" y="11724"/>
                  <a:pt x="337625" y="14068"/>
                </a:cubicBezTo>
                <a:cubicBezTo>
                  <a:pt x="368105" y="16412"/>
                  <a:pt x="412653" y="21101"/>
                  <a:pt x="436099" y="28135"/>
                </a:cubicBezTo>
                <a:cubicBezTo>
                  <a:pt x="459545" y="35169"/>
                  <a:pt x="457201" y="44548"/>
                  <a:pt x="478302" y="56271"/>
                </a:cubicBezTo>
                <a:cubicBezTo>
                  <a:pt x="499403" y="67994"/>
                  <a:pt x="529884" y="86751"/>
                  <a:pt x="562708" y="98474"/>
                </a:cubicBezTo>
                <a:cubicBezTo>
                  <a:pt x="595532" y="110197"/>
                  <a:pt x="635390" y="118403"/>
                  <a:pt x="675249" y="126609"/>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0" name="Şeritli Sağ Ok 19"/>
          <p:cNvSpPr/>
          <p:nvPr/>
        </p:nvSpPr>
        <p:spPr>
          <a:xfrm rot="5215048">
            <a:off x="8644596" y="2266222"/>
            <a:ext cx="724487" cy="382803"/>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Yuvarlatılmış Dikdörtgen 3">
            <a:extLst>
              <a:ext uri="{FF2B5EF4-FFF2-40B4-BE49-F238E27FC236}">
                <a16:creationId xmlns:a16="http://schemas.microsoft.com/office/drawing/2014/main" id="{EC6AC4ED-82DB-4663-9253-90BBA9C25D27}"/>
              </a:ext>
            </a:extLst>
          </p:cNvPr>
          <p:cNvSpPr/>
          <p:nvPr/>
        </p:nvSpPr>
        <p:spPr>
          <a:xfrm>
            <a:off x="8074610" y="30083"/>
            <a:ext cx="7076295" cy="1203820"/>
          </a:xfrm>
          <a:prstGeom prst="roundRect">
            <a:avLst/>
          </a:prstGeom>
          <a:solidFill>
            <a:schemeClr val="tx1"/>
          </a:solidFill>
          <a:ln w="3175">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200" b="1" dirty="0">
                <a:solidFill>
                  <a:srgbClr val="FFFF00"/>
                </a:solidFill>
              </a:rPr>
              <a:t>Deprem olasılığı az olan ülkeleri: </a:t>
            </a:r>
            <a:r>
              <a:rPr lang="tr-TR" sz="2200" b="1" dirty="0"/>
              <a:t>Kanada, Almanya, Norveç, İsveç, Finlandiya, İngiltere Brezilya, </a:t>
            </a:r>
            <a:r>
              <a:rPr lang="tr-TR" sz="2200" b="1" dirty="0" err="1"/>
              <a:t>Avustralya,Orta</a:t>
            </a:r>
            <a:r>
              <a:rPr lang="tr-TR" sz="2200" b="1" dirty="0"/>
              <a:t> Afrika’nın Batısı, </a:t>
            </a:r>
          </a:p>
        </p:txBody>
      </p:sp>
      <p:sp>
        <p:nvSpPr>
          <p:cNvPr id="21" name="Serbest Form: Şekil 20">
            <a:extLst>
              <a:ext uri="{FF2B5EF4-FFF2-40B4-BE49-F238E27FC236}">
                <a16:creationId xmlns:a16="http://schemas.microsoft.com/office/drawing/2014/main" id="{3936EA8B-CAF3-08CE-F323-892B7D7D93B6}"/>
              </a:ext>
            </a:extLst>
          </p:cNvPr>
          <p:cNvSpPr/>
          <p:nvPr/>
        </p:nvSpPr>
        <p:spPr>
          <a:xfrm>
            <a:off x="13085805" y="4485503"/>
            <a:ext cx="86498" cy="222421"/>
          </a:xfrm>
          <a:custGeom>
            <a:avLst/>
            <a:gdLst>
              <a:gd name="connsiteX0" fmla="*/ 86498 w 86498"/>
              <a:gd name="connsiteY0" fmla="*/ 0 h 222421"/>
              <a:gd name="connsiteX1" fmla="*/ 24714 w 86498"/>
              <a:gd name="connsiteY1" fmla="*/ 74140 h 222421"/>
              <a:gd name="connsiteX2" fmla="*/ 0 w 86498"/>
              <a:gd name="connsiteY2" fmla="*/ 222421 h 222421"/>
            </a:gdLst>
            <a:ahLst/>
            <a:cxnLst>
              <a:cxn ang="0">
                <a:pos x="connsiteX0" y="connsiteY0"/>
              </a:cxn>
              <a:cxn ang="0">
                <a:pos x="connsiteX1" y="connsiteY1"/>
              </a:cxn>
              <a:cxn ang="0">
                <a:pos x="connsiteX2" y="connsiteY2"/>
              </a:cxn>
            </a:cxnLst>
            <a:rect l="l" t="t" r="r" b="b"/>
            <a:pathLst>
              <a:path w="86498" h="222421">
                <a:moveTo>
                  <a:pt x="86498" y="0"/>
                </a:moveTo>
                <a:cubicBezTo>
                  <a:pt x="62814" y="18535"/>
                  <a:pt x="39130" y="37070"/>
                  <a:pt x="24714" y="74140"/>
                </a:cubicBezTo>
                <a:cubicBezTo>
                  <a:pt x="10298" y="111210"/>
                  <a:pt x="5149" y="166815"/>
                  <a:pt x="0" y="222421"/>
                </a:cubicBezTo>
              </a:path>
            </a:pathLst>
          </a:custGeom>
          <a:solidFill>
            <a:srgbClr val="FF0000"/>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05711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25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25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25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225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225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250"/>
                                        <p:tgtEl>
                                          <p:spTgt spid="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225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2250"/>
                                        <p:tgtEl>
                                          <p:spTgt spid="1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2250"/>
                                        <p:tgtEl>
                                          <p:spTgt spid="1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2250"/>
                                        <p:tgtEl>
                                          <p:spTgt spid="1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2250"/>
                                        <p:tgtEl>
                                          <p:spTgt spid="1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2250"/>
                                        <p:tgtEl>
                                          <p:spTgt spid="1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2250"/>
                                        <p:tgtEl>
                                          <p:spTgt spid="1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225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225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up)">
                                      <p:cBhvr>
                                        <p:cTn id="54" dur="225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down)">
                                      <p:cBhvr>
                                        <p:cTn id="59" dur="580">
                                          <p:stCondLst>
                                            <p:cond delay="0"/>
                                          </p:stCondLst>
                                        </p:cTn>
                                        <p:tgtEl>
                                          <p:spTgt spid="9"/>
                                        </p:tgtEl>
                                      </p:cBhvr>
                                    </p:animEffect>
                                    <p:anim calcmode="lin" valueType="num">
                                      <p:cBhvr>
                                        <p:cTn id="6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5" dur="26">
                                          <p:stCondLst>
                                            <p:cond delay="650"/>
                                          </p:stCondLst>
                                        </p:cTn>
                                        <p:tgtEl>
                                          <p:spTgt spid="9"/>
                                        </p:tgtEl>
                                      </p:cBhvr>
                                      <p:to x="100000" y="60000"/>
                                    </p:animScale>
                                    <p:animScale>
                                      <p:cBhvr>
                                        <p:cTn id="66" dur="166" decel="50000">
                                          <p:stCondLst>
                                            <p:cond delay="676"/>
                                          </p:stCondLst>
                                        </p:cTn>
                                        <p:tgtEl>
                                          <p:spTgt spid="9"/>
                                        </p:tgtEl>
                                      </p:cBhvr>
                                      <p:to x="100000" y="100000"/>
                                    </p:animScale>
                                    <p:animScale>
                                      <p:cBhvr>
                                        <p:cTn id="67" dur="26">
                                          <p:stCondLst>
                                            <p:cond delay="1312"/>
                                          </p:stCondLst>
                                        </p:cTn>
                                        <p:tgtEl>
                                          <p:spTgt spid="9"/>
                                        </p:tgtEl>
                                      </p:cBhvr>
                                      <p:to x="100000" y="80000"/>
                                    </p:animScale>
                                    <p:animScale>
                                      <p:cBhvr>
                                        <p:cTn id="68" dur="166" decel="50000">
                                          <p:stCondLst>
                                            <p:cond delay="1338"/>
                                          </p:stCondLst>
                                        </p:cTn>
                                        <p:tgtEl>
                                          <p:spTgt spid="9"/>
                                        </p:tgtEl>
                                      </p:cBhvr>
                                      <p:to x="100000" y="100000"/>
                                    </p:animScale>
                                    <p:animScale>
                                      <p:cBhvr>
                                        <p:cTn id="69" dur="26">
                                          <p:stCondLst>
                                            <p:cond delay="1642"/>
                                          </p:stCondLst>
                                        </p:cTn>
                                        <p:tgtEl>
                                          <p:spTgt spid="9"/>
                                        </p:tgtEl>
                                      </p:cBhvr>
                                      <p:to x="100000" y="90000"/>
                                    </p:animScale>
                                    <p:animScale>
                                      <p:cBhvr>
                                        <p:cTn id="70" dur="166" decel="50000">
                                          <p:stCondLst>
                                            <p:cond delay="1668"/>
                                          </p:stCondLst>
                                        </p:cTn>
                                        <p:tgtEl>
                                          <p:spTgt spid="9"/>
                                        </p:tgtEl>
                                      </p:cBhvr>
                                      <p:to x="100000" y="100000"/>
                                    </p:animScale>
                                    <p:animScale>
                                      <p:cBhvr>
                                        <p:cTn id="71" dur="26">
                                          <p:stCondLst>
                                            <p:cond delay="1808"/>
                                          </p:stCondLst>
                                        </p:cTn>
                                        <p:tgtEl>
                                          <p:spTgt spid="9"/>
                                        </p:tgtEl>
                                      </p:cBhvr>
                                      <p:to x="100000" y="95000"/>
                                    </p:animScale>
                                    <p:animScale>
                                      <p:cBhvr>
                                        <p:cTn id="72" dur="166" decel="50000">
                                          <p:stCondLst>
                                            <p:cond delay="1834"/>
                                          </p:stCondLst>
                                        </p:cTn>
                                        <p:tgtEl>
                                          <p:spTgt spid="9"/>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80">
                                          <p:stCondLst>
                                            <p:cond delay="0"/>
                                          </p:stCondLst>
                                        </p:cTn>
                                        <p:tgtEl>
                                          <p:spTgt spid="22"/>
                                        </p:tgtEl>
                                      </p:cBhvr>
                                    </p:animEffect>
                                    <p:anim calcmode="lin" valueType="num">
                                      <p:cBhvr>
                                        <p:cTn id="7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83" dur="26">
                                          <p:stCondLst>
                                            <p:cond delay="650"/>
                                          </p:stCondLst>
                                        </p:cTn>
                                        <p:tgtEl>
                                          <p:spTgt spid="22"/>
                                        </p:tgtEl>
                                      </p:cBhvr>
                                      <p:to x="100000" y="60000"/>
                                    </p:animScale>
                                    <p:animScale>
                                      <p:cBhvr>
                                        <p:cTn id="84" dur="166" decel="50000">
                                          <p:stCondLst>
                                            <p:cond delay="676"/>
                                          </p:stCondLst>
                                        </p:cTn>
                                        <p:tgtEl>
                                          <p:spTgt spid="22"/>
                                        </p:tgtEl>
                                      </p:cBhvr>
                                      <p:to x="100000" y="100000"/>
                                    </p:animScale>
                                    <p:animScale>
                                      <p:cBhvr>
                                        <p:cTn id="85" dur="26">
                                          <p:stCondLst>
                                            <p:cond delay="1312"/>
                                          </p:stCondLst>
                                        </p:cTn>
                                        <p:tgtEl>
                                          <p:spTgt spid="22"/>
                                        </p:tgtEl>
                                      </p:cBhvr>
                                      <p:to x="100000" y="80000"/>
                                    </p:animScale>
                                    <p:animScale>
                                      <p:cBhvr>
                                        <p:cTn id="86" dur="166" decel="50000">
                                          <p:stCondLst>
                                            <p:cond delay="1338"/>
                                          </p:stCondLst>
                                        </p:cTn>
                                        <p:tgtEl>
                                          <p:spTgt spid="22"/>
                                        </p:tgtEl>
                                      </p:cBhvr>
                                      <p:to x="100000" y="100000"/>
                                    </p:animScale>
                                    <p:animScale>
                                      <p:cBhvr>
                                        <p:cTn id="87" dur="26">
                                          <p:stCondLst>
                                            <p:cond delay="1642"/>
                                          </p:stCondLst>
                                        </p:cTn>
                                        <p:tgtEl>
                                          <p:spTgt spid="22"/>
                                        </p:tgtEl>
                                      </p:cBhvr>
                                      <p:to x="100000" y="90000"/>
                                    </p:animScale>
                                    <p:animScale>
                                      <p:cBhvr>
                                        <p:cTn id="88" dur="166" decel="50000">
                                          <p:stCondLst>
                                            <p:cond delay="1668"/>
                                          </p:stCondLst>
                                        </p:cTn>
                                        <p:tgtEl>
                                          <p:spTgt spid="22"/>
                                        </p:tgtEl>
                                      </p:cBhvr>
                                      <p:to x="100000" y="100000"/>
                                    </p:animScale>
                                    <p:animScale>
                                      <p:cBhvr>
                                        <p:cTn id="89" dur="26">
                                          <p:stCondLst>
                                            <p:cond delay="1808"/>
                                          </p:stCondLst>
                                        </p:cTn>
                                        <p:tgtEl>
                                          <p:spTgt spid="22"/>
                                        </p:tgtEl>
                                      </p:cBhvr>
                                      <p:to x="100000" y="95000"/>
                                    </p:animScale>
                                    <p:animScale>
                                      <p:cBhvr>
                                        <p:cTn id="90"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7" grpId="0" animBg="1"/>
      <p:bldP spid="16" grpId="0" animBg="1"/>
      <p:bldP spid="18" grpId="0" animBg="1"/>
      <p:bldP spid="19" grpId="0" animBg="1"/>
      <p:bldP spid="20"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2E15A13-EE70-2438-6BB7-8E7A04ED99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4" y="1201577"/>
            <a:ext cx="8965315" cy="61802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Dünyada gerçekleşen en büyük depremler… Dünyada ölçülmüş en büyük deprem  hangisi? - Son Dakika Haberleri">
            <a:extLst>
              <a:ext uri="{FF2B5EF4-FFF2-40B4-BE49-F238E27FC236}">
                <a16:creationId xmlns:a16="http://schemas.microsoft.com/office/drawing/2014/main" id="{B30405A0-FDB8-D6D7-6D62-FA252108D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6012" y="1190625"/>
            <a:ext cx="6191250" cy="619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Oval 1"/>
          <p:cNvSpPr/>
          <p:nvPr/>
        </p:nvSpPr>
        <p:spPr>
          <a:xfrm>
            <a:off x="6536169" y="5587454"/>
            <a:ext cx="311314" cy="288032"/>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val 4"/>
          <p:cNvSpPr/>
          <p:nvPr/>
        </p:nvSpPr>
        <p:spPr>
          <a:xfrm>
            <a:off x="4955704" y="3062114"/>
            <a:ext cx="216024" cy="216024"/>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val 5"/>
          <p:cNvSpPr/>
          <p:nvPr/>
        </p:nvSpPr>
        <p:spPr>
          <a:xfrm>
            <a:off x="4019600" y="3249960"/>
            <a:ext cx="144016" cy="144016"/>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val 6"/>
          <p:cNvSpPr/>
          <p:nvPr/>
        </p:nvSpPr>
        <p:spPr>
          <a:xfrm>
            <a:off x="3680075" y="3697350"/>
            <a:ext cx="72008" cy="72008"/>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val 7"/>
          <p:cNvSpPr/>
          <p:nvPr/>
        </p:nvSpPr>
        <p:spPr>
          <a:xfrm>
            <a:off x="2476451" y="4610286"/>
            <a:ext cx="72008" cy="72008"/>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74693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5B4D7291-DD69-265F-36DE-4D9DDA6E7345}"/>
              </a:ext>
            </a:extLst>
          </p:cNvPr>
          <p:cNvPicPr>
            <a:picLocks noChangeAspect="1"/>
          </p:cNvPicPr>
          <p:nvPr/>
        </p:nvPicPr>
        <p:blipFill>
          <a:blip r:embed="rId2" cstate="print">
            <a:extLst>
              <a:ext uri="{28A0092B-C50C-407E-A947-70E740481C1C}">
                <a14:useLocalDpi xmlns:a14="http://schemas.microsoft.com/office/drawing/2010/main" val="0"/>
              </a:ext>
            </a:extLst>
          </a:blip>
          <a:srcRect b="10210"/>
          <a:stretch/>
        </p:blipFill>
        <p:spPr>
          <a:xfrm>
            <a:off x="8345316" y="0"/>
            <a:ext cx="6726211" cy="8599137"/>
          </a:xfrm>
          <a:prstGeom prst="rect">
            <a:avLst/>
          </a:prstGeom>
        </p:spPr>
      </p:pic>
      <p:pic>
        <p:nvPicPr>
          <p:cNvPr id="7" name="Resim 6">
            <a:extLst>
              <a:ext uri="{FF2B5EF4-FFF2-40B4-BE49-F238E27FC236}">
                <a16:creationId xmlns:a16="http://schemas.microsoft.com/office/drawing/2014/main" id="{6C7E6D7E-63DC-F8F2-2016-EB903E7B5863}"/>
              </a:ext>
            </a:extLst>
          </p:cNvPr>
          <p:cNvPicPr>
            <a:picLocks noChangeAspect="1"/>
          </p:cNvPicPr>
          <p:nvPr/>
        </p:nvPicPr>
        <p:blipFill>
          <a:blip r:embed="rId3" cstate="print">
            <a:extLst>
              <a:ext uri="{28A0092B-C50C-407E-A947-70E740481C1C}">
                <a14:useLocalDpi xmlns:a14="http://schemas.microsoft.com/office/drawing/2010/main" val="0"/>
              </a:ext>
            </a:extLst>
          </a:blip>
          <a:srcRect b="10210"/>
          <a:stretch/>
        </p:blipFill>
        <p:spPr>
          <a:xfrm>
            <a:off x="275184" y="41574"/>
            <a:ext cx="6619502" cy="8462714"/>
          </a:xfrm>
          <a:prstGeom prst="rect">
            <a:avLst/>
          </a:prstGeom>
        </p:spPr>
      </p:pic>
      <p:sp>
        <p:nvSpPr>
          <p:cNvPr id="8" name="Metin kutusu 7">
            <a:hlinkClick r:id="rId4"/>
            <a:extLst>
              <a:ext uri="{FF2B5EF4-FFF2-40B4-BE49-F238E27FC236}">
                <a16:creationId xmlns:a16="http://schemas.microsoft.com/office/drawing/2014/main" id="{6FD6F8AA-4C37-4035-15F3-985BA1CD6B19}"/>
              </a:ext>
            </a:extLst>
          </p:cNvPr>
          <p:cNvSpPr txBox="1"/>
          <p:nvPr/>
        </p:nvSpPr>
        <p:spPr>
          <a:xfrm>
            <a:off x="6635314" y="2057500"/>
            <a:ext cx="1900862" cy="784830"/>
          </a:xfrm>
          <a:prstGeom prst="rect">
            <a:avLst/>
          </a:prstGeom>
          <a:noFill/>
        </p:spPr>
        <p:txBody>
          <a:bodyPr wrap="square">
            <a:spAutoFit/>
          </a:bodyPr>
          <a:lstStyle/>
          <a:p>
            <a:pPr algn="ctr"/>
            <a:r>
              <a:rPr lang="tr-TR" sz="1500" dirty="0">
                <a:effectLst>
                  <a:outerShdw blurRad="38100" dist="38100" dir="2700000" algn="tl">
                    <a:srgbClr val="000000">
                      <a:alpha val="43137"/>
                    </a:srgbClr>
                  </a:outerShdw>
                </a:effectLst>
              </a:rPr>
              <a:t>Etkinlik Etkileşim </a:t>
            </a:r>
          </a:p>
          <a:p>
            <a:pPr algn="ctr"/>
            <a:r>
              <a:rPr lang="tr-TR" sz="1500" dirty="0">
                <a:effectLst>
                  <a:outerShdw blurRad="38100" dist="38100" dir="2700000" algn="tl">
                    <a:srgbClr val="000000">
                      <a:alpha val="43137"/>
                    </a:srgbClr>
                  </a:outerShdw>
                </a:effectLst>
              </a:rPr>
              <a:t>Sayfası için Tıklayın</a:t>
            </a:r>
          </a:p>
          <a:p>
            <a:pPr algn="ctr"/>
            <a:r>
              <a:rPr lang="tr-TR" sz="1500" dirty="0">
                <a:effectLst>
                  <a:outerShdw blurRad="38100" dist="38100" dir="2700000" algn="tl">
                    <a:srgbClr val="000000">
                      <a:alpha val="43137"/>
                    </a:srgbClr>
                  </a:outerShdw>
                </a:effectLst>
              </a:rPr>
              <a:t>(Sayfa 7-8)</a:t>
            </a:r>
          </a:p>
        </p:txBody>
      </p:sp>
      <p:pic>
        <p:nvPicPr>
          <p:cNvPr id="9"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078831C1-2E24-0E2B-8D68-F1BC7C124BB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7130454" y="1265412"/>
            <a:ext cx="792088" cy="792088"/>
          </a:xfrm>
          <a:prstGeom prst="ellipse">
            <a:avLst/>
          </a:prstGeom>
          <a:noFill/>
          <a:ln>
            <a:solidFill>
              <a:srgbClr val="009900"/>
            </a:solidFill>
          </a:ln>
          <a:extLst>
            <a:ext uri="{909E8E84-426E-40DD-AFC4-6F175D3DCCD1}">
              <a14:hiddenFill xmlns:a14="http://schemas.microsoft.com/office/drawing/2010/main">
                <a:solidFill>
                  <a:srgbClr val="FFFFFF"/>
                </a:solidFill>
              </a14:hiddenFill>
            </a:ext>
          </a:extLst>
        </p:spPr>
      </p:pic>
      <p:pic>
        <p:nvPicPr>
          <p:cNvPr id="10"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6D2901B0-A688-CA3E-B331-6CDCE7AD404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7231211" y="3232362"/>
            <a:ext cx="792088" cy="792088"/>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Metin kutusu 10">
            <a:hlinkClick r:id="rId4"/>
            <a:extLst>
              <a:ext uri="{FF2B5EF4-FFF2-40B4-BE49-F238E27FC236}">
                <a16:creationId xmlns:a16="http://schemas.microsoft.com/office/drawing/2014/main" id="{D7E26718-C499-6CA1-E610-9A5657BA104E}"/>
              </a:ext>
            </a:extLst>
          </p:cNvPr>
          <p:cNvSpPr txBox="1"/>
          <p:nvPr/>
        </p:nvSpPr>
        <p:spPr>
          <a:xfrm>
            <a:off x="6685305" y="4142234"/>
            <a:ext cx="1900862" cy="1015663"/>
          </a:xfrm>
          <a:prstGeom prst="rect">
            <a:avLst/>
          </a:prstGeom>
          <a:noFill/>
        </p:spPr>
        <p:txBody>
          <a:bodyPr wrap="square">
            <a:spAutoFit/>
          </a:bodyPr>
          <a:lstStyle/>
          <a:p>
            <a:pPr algn="ctr"/>
            <a:r>
              <a:rPr lang="tr-TR" sz="1500" dirty="0">
                <a:effectLst>
                  <a:outerShdw blurRad="38100" dist="38100" dir="2700000" algn="tl">
                    <a:srgbClr val="000000">
                      <a:alpha val="43137"/>
                    </a:srgbClr>
                  </a:outerShdw>
                </a:effectLst>
              </a:rPr>
              <a:t>Etkinlik </a:t>
            </a:r>
          </a:p>
          <a:p>
            <a:pPr algn="ctr"/>
            <a:r>
              <a:rPr lang="tr-TR" sz="1500" dirty="0">
                <a:effectLst>
                  <a:outerShdw blurRad="38100" dist="38100" dir="2700000" algn="tl">
                    <a:srgbClr val="000000">
                      <a:alpha val="43137"/>
                    </a:srgbClr>
                  </a:outerShdw>
                </a:effectLst>
              </a:rPr>
              <a:t>Cevapları </a:t>
            </a:r>
          </a:p>
          <a:p>
            <a:pPr algn="ctr"/>
            <a:r>
              <a:rPr lang="tr-TR" sz="1500" dirty="0">
                <a:effectLst>
                  <a:outerShdw blurRad="38100" dist="38100" dir="2700000" algn="tl">
                    <a:srgbClr val="000000">
                      <a:alpha val="43137"/>
                    </a:srgbClr>
                  </a:outerShdw>
                </a:effectLst>
              </a:rPr>
              <a:t>İçin Tıklayın</a:t>
            </a:r>
          </a:p>
          <a:p>
            <a:pPr algn="ctr"/>
            <a:r>
              <a:rPr lang="tr-TR" sz="1500" dirty="0">
                <a:effectLst>
                  <a:outerShdw blurRad="38100" dist="38100" dir="2700000" algn="tl">
                    <a:srgbClr val="000000">
                      <a:alpha val="43137"/>
                    </a:srgbClr>
                  </a:outerShdw>
                </a:effectLst>
              </a:rPr>
              <a:t>(Sayfa 115)</a:t>
            </a:r>
          </a:p>
        </p:txBody>
      </p:sp>
    </p:spTree>
    <p:extLst>
      <p:ext uri="{BB962C8B-B14F-4D97-AF65-F5344CB8AC3E}">
        <p14:creationId xmlns:p14="http://schemas.microsoft.com/office/powerpoint/2010/main" val="3736140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C6E2FDD9-B6C8-3756-1338-FCDC0AE35387}"/>
              </a:ext>
            </a:extLst>
          </p:cNvPr>
          <p:cNvPicPr>
            <a:picLocks noChangeAspect="1"/>
          </p:cNvPicPr>
          <p:nvPr/>
        </p:nvPicPr>
        <p:blipFill>
          <a:blip r:embed="rId2" cstate="print">
            <a:extLst>
              <a:ext uri="{28A0092B-C50C-407E-A947-70E740481C1C}">
                <a14:useLocalDpi xmlns:a14="http://schemas.microsoft.com/office/drawing/2010/main" val="0"/>
              </a:ext>
            </a:extLst>
          </a:blip>
          <a:srcRect b="10513"/>
          <a:stretch/>
        </p:blipFill>
        <p:spPr>
          <a:xfrm>
            <a:off x="88206" y="30005"/>
            <a:ext cx="6704786" cy="8542826"/>
          </a:xfrm>
          <a:prstGeom prst="rect">
            <a:avLst/>
          </a:prstGeom>
        </p:spPr>
      </p:pic>
      <p:pic>
        <p:nvPicPr>
          <p:cNvPr id="7" name="Resim 6">
            <a:extLst>
              <a:ext uri="{FF2B5EF4-FFF2-40B4-BE49-F238E27FC236}">
                <a16:creationId xmlns:a16="http://schemas.microsoft.com/office/drawing/2014/main" id="{FC386F3C-FFFA-6B89-9918-DA64211FE2E2}"/>
              </a:ext>
            </a:extLst>
          </p:cNvPr>
          <p:cNvPicPr>
            <a:picLocks noChangeAspect="1"/>
          </p:cNvPicPr>
          <p:nvPr/>
        </p:nvPicPr>
        <p:blipFill>
          <a:blip r:embed="rId3" cstate="print">
            <a:extLst>
              <a:ext uri="{28A0092B-C50C-407E-A947-70E740481C1C}">
                <a14:useLocalDpi xmlns:a14="http://schemas.microsoft.com/office/drawing/2010/main" val="0"/>
              </a:ext>
            </a:extLst>
          </a:blip>
          <a:srcRect b="9673"/>
          <a:stretch/>
        </p:blipFill>
        <p:spPr>
          <a:xfrm>
            <a:off x="8461518" y="0"/>
            <a:ext cx="6642435" cy="8542826"/>
          </a:xfrm>
          <a:prstGeom prst="rect">
            <a:avLst/>
          </a:prstGeom>
        </p:spPr>
      </p:pic>
      <p:sp>
        <p:nvSpPr>
          <p:cNvPr id="8" name="Metin kutusu 7">
            <a:hlinkClick r:id="rId4"/>
            <a:extLst>
              <a:ext uri="{FF2B5EF4-FFF2-40B4-BE49-F238E27FC236}">
                <a16:creationId xmlns:a16="http://schemas.microsoft.com/office/drawing/2014/main" id="{08149D5C-0F72-6F74-4394-1D38FB1EE54E}"/>
              </a:ext>
            </a:extLst>
          </p:cNvPr>
          <p:cNvSpPr txBox="1"/>
          <p:nvPr/>
        </p:nvSpPr>
        <p:spPr>
          <a:xfrm>
            <a:off x="6635314" y="2057500"/>
            <a:ext cx="1900862" cy="784830"/>
          </a:xfrm>
          <a:prstGeom prst="rect">
            <a:avLst/>
          </a:prstGeom>
          <a:noFill/>
        </p:spPr>
        <p:txBody>
          <a:bodyPr wrap="square">
            <a:spAutoFit/>
          </a:bodyPr>
          <a:lstStyle/>
          <a:p>
            <a:pPr algn="ctr"/>
            <a:r>
              <a:rPr lang="tr-TR" sz="1500" dirty="0">
                <a:effectLst>
                  <a:outerShdw blurRad="38100" dist="38100" dir="2700000" algn="tl">
                    <a:srgbClr val="000000">
                      <a:alpha val="43137"/>
                    </a:srgbClr>
                  </a:outerShdw>
                </a:effectLst>
              </a:rPr>
              <a:t>Etkinlik Etkileşim </a:t>
            </a:r>
          </a:p>
          <a:p>
            <a:pPr algn="ctr"/>
            <a:r>
              <a:rPr lang="tr-TR" sz="1500" dirty="0">
                <a:effectLst>
                  <a:outerShdw blurRad="38100" dist="38100" dir="2700000" algn="tl">
                    <a:srgbClr val="000000">
                      <a:alpha val="43137"/>
                    </a:srgbClr>
                  </a:outerShdw>
                </a:effectLst>
              </a:rPr>
              <a:t>Sayfası için Tıklayın</a:t>
            </a:r>
          </a:p>
          <a:p>
            <a:pPr algn="ctr"/>
            <a:r>
              <a:rPr lang="tr-TR" sz="1500" dirty="0">
                <a:effectLst>
                  <a:outerShdw blurRad="38100" dist="38100" dir="2700000" algn="tl">
                    <a:srgbClr val="000000">
                      <a:alpha val="43137"/>
                    </a:srgbClr>
                  </a:outerShdw>
                </a:effectLst>
              </a:rPr>
              <a:t>(Sayfa 17-18)</a:t>
            </a:r>
          </a:p>
        </p:txBody>
      </p:sp>
      <p:pic>
        <p:nvPicPr>
          <p:cNvPr id="9"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6B700069-7A19-3096-6A75-B5778F672C3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7130454" y="1265412"/>
            <a:ext cx="792088" cy="792088"/>
          </a:xfrm>
          <a:prstGeom prst="ellipse">
            <a:avLst/>
          </a:prstGeom>
          <a:noFill/>
          <a:ln>
            <a:solidFill>
              <a:srgbClr val="009900"/>
            </a:solidFill>
          </a:ln>
          <a:extLst>
            <a:ext uri="{909E8E84-426E-40DD-AFC4-6F175D3DCCD1}">
              <a14:hiddenFill xmlns:a14="http://schemas.microsoft.com/office/drawing/2010/main">
                <a:solidFill>
                  <a:srgbClr val="FFFFFF"/>
                </a:solidFill>
              </a14:hiddenFill>
            </a:ext>
          </a:extLst>
        </p:spPr>
      </p:pic>
      <p:pic>
        <p:nvPicPr>
          <p:cNvPr id="10"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735E1967-DE11-E34B-1B34-0B23DC95F83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7231211" y="3232362"/>
            <a:ext cx="792088" cy="792088"/>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Metin kutusu 10">
            <a:hlinkClick r:id="rId4"/>
            <a:extLst>
              <a:ext uri="{FF2B5EF4-FFF2-40B4-BE49-F238E27FC236}">
                <a16:creationId xmlns:a16="http://schemas.microsoft.com/office/drawing/2014/main" id="{BE14EF00-F29F-1E42-8C5F-C41BB85C34E3}"/>
              </a:ext>
            </a:extLst>
          </p:cNvPr>
          <p:cNvSpPr txBox="1"/>
          <p:nvPr/>
        </p:nvSpPr>
        <p:spPr>
          <a:xfrm>
            <a:off x="6685305" y="4142234"/>
            <a:ext cx="1900862" cy="1015663"/>
          </a:xfrm>
          <a:prstGeom prst="rect">
            <a:avLst/>
          </a:prstGeom>
          <a:noFill/>
        </p:spPr>
        <p:txBody>
          <a:bodyPr wrap="square">
            <a:spAutoFit/>
          </a:bodyPr>
          <a:lstStyle/>
          <a:p>
            <a:pPr algn="ctr"/>
            <a:r>
              <a:rPr lang="tr-TR" sz="1500" dirty="0">
                <a:effectLst>
                  <a:outerShdw blurRad="38100" dist="38100" dir="2700000" algn="tl">
                    <a:srgbClr val="000000">
                      <a:alpha val="43137"/>
                    </a:srgbClr>
                  </a:outerShdw>
                </a:effectLst>
              </a:rPr>
              <a:t>Etkinlik </a:t>
            </a:r>
          </a:p>
          <a:p>
            <a:pPr algn="ctr"/>
            <a:r>
              <a:rPr lang="tr-TR" sz="1500" dirty="0">
                <a:effectLst>
                  <a:outerShdw blurRad="38100" dist="38100" dir="2700000" algn="tl">
                    <a:srgbClr val="000000">
                      <a:alpha val="43137"/>
                    </a:srgbClr>
                  </a:outerShdw>
                </a:effectLst>
              </a:rPr>
              <a:t>Cevapları </a:t>
            </a:r>
          </a:p>
          <a:p>
            <a:pPr algn="ctr"/>
            <a:r>
              <a:rPr lang="tr-TR" sz="1500" dirty="0">
                <a:effectLst>
                  <a:outerShdw blurRad="38100" dist="38100" dir="2700000" algn="tl">
                    <a:srgbClr val="000000">
                      <a:alpha val="43137"/>
                    </a:srgbClr>
                  </a:outerShdw>
                </a:effectLst>
              </a:rPr>
              <a:t>İçin Tıklayın</a:t>
            </a:r>
          </a:p>
          <a:p>
            <a:pPr algn="ctr"/>
            <a:r>
              <a:rPr lang="tr-TR" sz="1500" dirty="0">
                <a:effectLst>
                  <a:outerShdw blurRad="38100" dist="38100" dir="2700000" algn="tl">
                    <a:srgbClr val="000000">
                      <a:alpha val="43137"/>
                    </a:srgbClr>
                  </a:outerShdw>
                </a:effectLst>
              </a:rPr>
              <a:t>(Sayfa 117)</a:t>
            </a:r>
          </a:p>
        </p:txBody>
      </p:sp>
    </p:spTree>
    <p:extLst>
      <p:ext uri="{BB962C8B-B14F-4D97-AF65-F5344CB8AC3E}">
        <p14:creationId xmlns:p14="http://schemas.microsoft.com/office/powerpoint/2010/main" val="111796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a:stretch>
        </a:blipFill>
        <a:effectLst/>
      </p:bgPr>
    </p:bg>
    <p:spTree>
      <p:nvGrpSpPr>
        <p:cNvPr id="1" name=""/>
        <p:cNvGrpSpPr/>
        <p:nvPr/>
      </p:nvGrpSpPr>
      <p:grpSpPr>
        <a:xfrm>
          <a:off x="0" y="0"/>
          <a:ext cx="0" cy="0"/>
          <a:chOff x="0" y="0"/>
          <a:chExt cx="0" cy="0"/>
        </a:xfrm>
      </p:grpSpPr>
      <p:sp>
        <p:nvSpPr>
          <p:cNvPr id="22" name="Dikdörtgen 21">
            <a:extLst>
              <a:ext uri="{FF2B5EF4-FFF2-40B4-BE49-F238E27FC236}">
                <a16:creationId xmlns:a16="http://schemas.microsoft.com/office/drawing/2014/main" id="{18F84496-8C28-4279-8889-8237A3F13B36}"/>
              </a:ext>
            </a:extLst>
          </p:cNvPr>
          <p:cNvSpPr/>
          <p:nvPr/>
        </p:nvSpPr>
        <p:spPr>
          <a:xfrm>
            <a:off x="7884901" y="109786"/>
            <a:ext cx="184731" cy="1569660"/>
          </a:xfrm>
          <a:prstGeom prst="rect">
            <a:avLst/>
          </a:prstGeom>
          <a:noFill/>
        </p:spPr>
        <p:txBody>
          <a:bodyPr wrap="none" lIns="91440" tIns="45720" rIns="91440" bIns="45720">
            <a:spAutoFit/>
          </a:bodyPr>
          <a:lstStyle/>
          <a:p>
            <a:pPr marL="0" marR="0" lvl="0" indent="0" algn="ctr" defTabSz="1381767" rtl="0" eaLnBrk="1" fontAlgn="auto" latinLnBrk="0" hangingPunct="1">
              <a:lnSpc>
                <a:spcPct val="100000"/>
              </a:lnSpc>
              <a:spcBef>
                <a:spcPts val="0"/>
              </a:spcBef>
              <a:spcAft>
                <a:spcPts val="0"/>
              </a:spcAft>
              <a:buClrTx/>
              <a:buSzTx/>
              <a:buFontTx/>
              <a:buNone/>
              <a:tabLst/>
              <a:defRPr/>
            </a:pPr>
            <a:endParaRPr kumimoji="0" lang="tr-TR" sz="9600" b="1" i="0" u="none" strike="noStrike" kern="1200" cap="none" spc="0" normalizeH="0" baseline="0" noProof="0" dirty="0">
              <a:ln w="6600">
                <a:solidFill>
                  <a:srgbClr val="C0504D"/>
                </a:solidFill>
                <a:prstDash val="solid"/>
              </a:ln>
              <a:solidFill>
                <a:prstClr val="white"/>
              </a:solidFill>
              <a:effectLst>
                <a:outerShdw dist="38100" dir="2700000" algn="tl" rotWithShape="0">
                  <a:srgbClr val="C0504D"/>
                </a:outerShdw>
              </a:effectLst>
              <a:uLnTx/>
              <a:uFillTx/>
              <a:latin typeface="Calibri"/>
              <a:ea typeface="+mn-ea"/>
              <a:cs typeface="+mn-cs"/>
            </a:endParaRPr>
          </a:p>
        </p:txBody>
      </p:sp>
      <p:sp>
        <p:nvSpPr>
          <p:cNvPr id="27" name="Metin kutusu 26">
            <a:extLst>
              <a:ext uri="{FF2B5EF4-FFF2-40B4-BE49-F238E27FC236}">
                <a16:creationId xmlns:a16="http://schemas.microsoft.com/office/drawing/2014/main" id="{3A149EA0-784E-4189-8298-2111B228A936}"/>
              </a:ext>
            </a:extLst>
          </p:cNvPr>
          <p:cNvSpPr txBox="1"/>
          <p:nvPr/>
        </p:nvSpPr>
        <p:spPr>
          <a:xfrm>
            <a:off x="4803686" y="1404894"/>
            <a:ext cx="6531891" cy="1200329"/>
          </a:xfrm>
          <a:prstGeom prst="rect">
            <a:avLst/>
          </a:prstGeom>
          <a:noFill/>
        </p:spPr>
        <p:txBody>
          <a:bodyPr wrap="square" rtlCol="0">
            <a:spAutoFit/>
          </a:bodyPr>
          <a:lstStyle/>
          <a:p>
            <a:pPr marL="0" marR="0" lvl="0" indent="0" algn="ctr" defTabSz="1381767" rtl="0" eaLnBrk="1" fontAlgn="auto" latinLnBrk="0" hangingPunct="1">
              <a:lnSpc>
                <a:spcPct val="100000"/>
              </a:lnSpc>
              <a:spcBef>
                <a:spcPts val="0"/>
              </a:spcBef>
              <a:spcAft>
                <a:spcPts val="0"/>
              </a:spcAft>
              <a:buClrTx/>
              <a:buSzTx/>
              <a:buFontTx/>
              <a:buNone/>
              <a:tabLst/>
              <a:defRPr/>
            </a:pPr>
            <a:r>
              <a:rPr kumimoji="0" lang="tr-TR" sz="7200" i="0" u="none" strike="noStrike" kern="1200" normalizeH="0" baseline="0" noProof="0" dirty="0">
                <a:ln w="0"/>
                <a:effectLst>
                  <a:outerShdw blurRad="38100" dist="19050" dir="2700000" algn="tl" rotWithShape="0">
                    <a:schemeClr val="dk1">
                      <a:alpha val="40000"/>
                    </a:schemeClr>
                  </a:outerShdw>
                </a:effectLst>
                <a:uLnTx/>
                <a:uFillTx/>
                <a:latin typeface="Calibri"/>
                <a:ea typeface="+mn-ea"/>
                <a:cs typeface="+mn-cs"/>
              </a:rPr>
              <a:t>KAYNAKLAR</a:t>
            </a:r>
          </a:p>
        </p:txBody>
      </p:sp>
      <p:sp>
        <p:nvSpPr>
          <p:cNvPr id="5" name="Metin kutusu 4">
            <a:extLst>
              <a:ext uri="{FF2B5EF4-FFF2-40B4-BE49-F238E27FC236}">
                <a16:creationId xmlns:a16="http://schemas.microsoft.com/office/drawing/2014/main" id="{5564D345-8653-49CE-A21C-282D4A595721}"/>
              </a:ext>
            </a:extLst>
          </p:cNvPr>
          <p:cNvSpPr txBox="1"/>
          <p:nvPr/>
        </p:nvSpPr>
        <p:spPr>
          <a:xfrm>
            <a:off x="4792946" y="2941903"/>
            <a:ext cx="7622004" cy="2739211"/>
          </a:xfrm>
          <a:prstGeom prst="rect">
            <a:avLst/>
          </a:prstGeom>
          <a:noFill/>
        </p:spPr>
        <p:txBody>
          <a:bodyPr wrap="square">
            <a:spAutoFit/>
          </a:bodyPr>
          <a:lstStyle/>
          <a:p>
            <a:pPr marL="285750" indent="-285750" algn="just">
              <a:buFont typeface="Arial" pitchFamily="34" charset="0"/>
              <a:buChar char="•"/>
            </a:pPr>
            <a:r>
              <a:rPr lang="tr-TR" sz="1500" b="1" i="1" dirty="0">
                <a:latin typeface="Times New Roman" panose="02020603050405020304" pitchFamily="18" charset="0"/>
                <a:cs typeface="Times New Roman" panose="02020603050405020304" pitchFamily="18" charset="0"/>
              </a:rPr>
              <a:t>10. SINIF MEB COĞRAFYA KİTABI</a:t>
            </a:r>
          </a:p>
          <a:p>
            <a:pPr marL="285750" indent="-285750" algn="just">
              <a:buFont typeface="Arial" pitchFamily="34" charset="0"/>
              <a:buChar char="•"/>
            </a:pPr>
            <a:r>
              <a:rPr lang="tr-TR" sz="1500" b="1" i="1" dirty="0">
                <a:latin typeface="Times New Roman" panose="02020603050405020304" pitchFamily="18" charset="0"/>
                <a:cs typeface="Times New Roman" panose="02020603050405020304" pitchFamily="18" charset="0"/>
                <a:hlinkClick r:id="rId3"/>
              </a:rPr>
              <a:t>https://www.geologyin.com/2016/09/10-amazing-geological-folds-you-should.html</a:t>
            </a:r>
            <a:endParaRPr lang="tr-TR" sz="1500" b="1" i="1"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tr-TR" sz="1500" b="1" i="1" dirty="0">
                <a:latin typeface="Times New Roman" panose="02020603050405020304" pitchFamily="18" charset="0"/>
                <a:cs typeface="Times New Roman" panose="02020603050405020304" pitchFamily="18" charset="0"/>
                <a:hlinkClick r:id="rId4"/>
              </a:rPr>
              <a:t>https://bilimgenc.tubitak.gov.tr/makale/sismograf-duzenegi-tasarlayalim</a:t>
            </a:r>
            <a:endParaRPr lang="tr-TR" sz="1500" b="1" i="1"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tr-TR" sz="1500" b="1" i="1" dirty="0">
                <a:latin typeface="Times New Roman" panose="02020603050405020304" pitchFamily="18" charset="0"/>
                <a:cs typeface="Times New Roman" panose="02020603050405020304" pitchFamily="18" charset="0"/>
                <a:hlinkClick r:id="rId5"/>
              </a:rPr>
              <a:t>https://depremzemin.ibb.istanbul/wp-content/uploads/2015/10/dalgalar.gif</a:t>
            </a:r>
            <a:endParaRPr lang="tr-TR" sz="1500" b="1" i="1"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tr-TR" sz="1600" b="1" i="1" dirty="0">
                <a:latin typeface="Times New Roman" panose="02020603050405020304" pitchFamily="18" charset="0"/>
                <a:cs typeface="Times New Roman" panose="02020603050405020304" pitchFamily="18" charset="0"/>
                <a:hlinkClick r:id="rId6"/>
              </a:rPr>
              <a:t>https://youthjournalism.org/teacher-shares-turkish-earthquake-rescue-experiences/</a:t>
            </a:r>
            <a:endParaRPr lang="tr-TR" sz="1600" b="1" i="1"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tr-TR" sz="1600" dirty="0">
                <a:hlinkClick r:id="rId7"/>
              </a:rPr>
              <a:t>https://static.euronews.com/</a:t>
            </a:r>
            <a:endParaRPr lang="tr-TR" sz="1600" dirty="0"/>
          </a:p>
          <a:p>
            <a:pPr marL="285750" indent="-285750" algn="just">
              <a:buFont typeface="Arial" pitchFamily="34" charset="0"/>
              <a:buChar char="•"/>
            </a:pPr>
            <a:r>
              <a:rPr lang="tr-TR" sz="1600" b="1" i="1" dirty="0">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https://www.researchgate.net/figure/Cross-sectional-diagram-depicting-horst-and-graben-structure-and-behavior-typical-of-the_fig2_273060246</a:t>
            </a:r>
            <a:endParaRPr lang="tr-TR" sz="1600" b="1" i="1"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en-US" sz="1600" b="1" i="1" dirty="0">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The Preston Geothermal Resources; Renewed Interest in a Known Geothermal Resource Area</a:t>
            </a:r>
            <a:endParaRPr lang="tr-TR" sz="1600" b="1" i="1" dirty="0">
              <a:latin typeface="Times New Roman" panose="02020603050405020304" pitchFamily="18" charset="0"/>
              <a:cs typeface="Times New Roman" panose="02020603050405020304" pitchFamily="18" charset="0"/>
            </a:endParaRPr>
          </a:p>
          <a:p>
            <a:pPr marL="285750" indent="-285750" algn="just">
              <a:buFont typeface="Arial" pitchFamily="34" charset="0"/>
              <a:buChar char="•"/>
            </a:pPr>
            <a:r>
              <a:rPr lang="tr-TR" altLang="tr-TR" sz="1600" b="1" i="1" dirty="0">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Thomas R </a:t>
            </a:r>
            <a:r>
              <a:rPr lang="tr-TR" altLang="tr-TR" sz="1600" b="1" i="1" dirty="0" err="1">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Wood</a:t>
            </a:r>
            <a:r>
              <a:rPr lang="tr-TR" altLang="tr-TR" sz="1600" b="1" i="1" dirty="0" err="1">
                <a:latin typeface="Times New Roman" panose="02020603050405020304" pitchFamily="18" charset="0"/>
                <a:cs typeface="Times New Roman" panose="02020603050405020304" pitchFamily="18" charset="0"/>
              </a:rPr>
              <a:t>,</a:t>
            </a:r>
            <a:r>
              <a:rPr lang="tr-TR" altLang="tr-TR" sz="1600" b="1" i="1" dirty="0" err="1">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Wade</a:t>
            </a:r>
            <a:r>
              <a:rPr lang="tr-TR" altLang="tr-TR" sz="1600" b="1" i="1" dirty="0">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 </a:t>
            </a:r>
            <a:r>
              <a:rPr lang="tr-TR" altLang="tr-TR" sz="1600" b="1" i="1" dirty="0" err="1">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Worthing</a:t>
            </a:r>
            <a:r>
              <a:rPr lang="tr-TR" altLang="tr-TR" sz="1600" b="1" i="1" dirty="0">
                <a:latin typeface="Times New Roman" panose="02020603050405020304" pitchFamily="18" charset="0"/>
                <a:cs typeface="Times New Roman" panose="02020603050405020304" pitchFamily="18" charset="0"/>
              </a:rPr>
              <a:t>, </a:t>
            </a:r>
            <a:r>
              <a:rPr lang="tr-TR" altLang="tr-TR" sz="1600" b="1" i="1" dirty="0" err="1">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Cody</a:t>
            </a:r>
            <a:r>
              <a:rPr lang="tr-TR" altLang="tr-TR" sz="1600" b="1" i="1" dirty="0">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 </a:t>
            </a:r>
            <a:r>
              <a:rPr lang="tr-TR" altLang="tr-TR" sz="1600" b="1" i="1" dirty="0" err="1">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Cannon</a:t>
            </a:r>
            <a:endParaRPr lang="tr-TR" altLang="tr-TR" sz="1600" b="1" i="1"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8D3036F-2180-404A-922B-09EB0F156F3B}"/>
              </a:ext>
            </a:extLst>
          </p:cNvPr>
          <p:cNvSpPr>
            <a:spLocks noChangeArrowheads="1"/>
          </p:cNvSpPr>
          <p:nvPr/>
        </p:nvSpPr>
        <p:spPr bwMode="auto">
          <a:xfrm>
            <a:off x="0" y="-276999"/>
            <a:ext cx="65" cy="5539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25" name="Metin kutusu 24">
            <a:extLst>
              <a:ext uri="{FF2B5EF4-FFF2-40B4-BE49-F238E27FC236}">
                <a16:creationId xmlns:a16="http://schemas.microsoft.com/office/drawing/2014/main" id="{F8CDBE96-FDD2-481A-AE72-9FAC7A25B23C}"/>
              </a:ext>
            </a:extLst>
          </p:cNvPr>
          <p:cNvSpPr txBox="1"/>
          <p:nvPr/>
        </p:nvSpPr>
        <p:spPr>
          <a:xfrm>
            <a:off x="10428313" y="8172390"/>
            <a:ext cx="4793882" cy="400110"/>
          </a:xfrm>
          <a:prstGeom prst="rect">
            <a:avLst/>
          </a:prstGeom>
          <a:noFill/>
        </p:spPr>
        <p:txBody>
          <a:bodyPr wrap="square" rtlCol="0">
            <a:spAutoFit/>
          </a:bodyPr>
          <a:lstStyle/>
          <a:p>
            <a:pPr marL="0" marR="0" lvl="0" indent="0" algn="ctr" defTabSz="1381767" rtl="0" eaLnBrk="1" fontAlgn="auto" latinLnBrk="0" hangingPunct="1">
              <a:lnSpc>
                <a:spcPct val="100000"/>
              </a:lnSpc>
              <a:spcBef>
                <a:spcPts val="0"/>
              </a:spcBef>
              <a:spcAft>
                <a:spcPts val="0"/>
              </a:spcAft>
              <a:buClrTx/>
              <a:buSzTx/>
              <a:buFontTx/>
              <a:buNone/>
              <a:tabLst/>
              <a:defRPr/>
            </a:pPr>
            <a:r>
              <a:rPr kumimoji="0" lang="tr-TR" sz="2000" i="0" u="none" strike="noStrike" kern="1200" normalizeH="0" baseline="0" noProof="0" dirty="0">
                <a:ln w="0"/>
                <a:effectLst>
                  <a:outerShdw blurRad="38100" dist="19050" dir="2700000" algn="tl" rotWithShape="0">
                    <a:schemeClr val="dk1">
                      <a:alpha val="40000"/>
                    </a:schemeClr>
                  </a:outerShdw>
                </a:effectLst>
                <a:uLnTx/>
                <a:uFillTx/>
                <a:latin typeface="Calibri"/>
                <a:ea typeface="+mn-ea"/>
                <a:cs typeface="+mn-cs"/>
              </a:rPr>
              <a:t>Fotoğraf: Şırnak Tanin Dağları, İrfan AKAR </a:t>
            </a:r>
          </a:p>
        </p:txBody>
      </p:sp>
      <p:pic>
        <p:nvPicPr>
          <p:cNvPr id="11" name="Picture 2" descr="YouTube - Google Play'de Uygulamalar">
            <a:extLst>
              <a:ext uri="{FF2B5EF4-FFF2-40B4-BE49-F238E27FC236}">
                <a16:creationId xmlns:a16="http://schemas.microsoft.com/office/drawing/2014/main" id="{FDC2AE59-D5A8-6BB9-1798-BF94F9E4CA4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69" y="7880507"/>
            <a:ext cx="995264" cy="6480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nstagram - Google Play&amp;#39;de Uygulamalar">
            <a:extLst>
              <a:ext uri="{FF2B5EF4-FFF2-40B4-BE49-F238E27FC236}">
                <a16:creationId xmlns:a16="http://schemas.microsoft.com/office/drawing/2014/main" id="{36239C7F-BF52-B85F-5DAF-54F0AD14996B}"/>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91895" y="6431199"/>
            <a:ext cx="566192" cy="566192"/>
          </a:xfrm>
          <a:prstGeom prst="rect">
            <a:avLst/>
          </a:prstGeom>
          <a:noFill/>
          <a:extLst>
            <a:ext uri="{909E8E84-426E-40DD-AFC4-6F175D3DCCD1}">
              <a14:hiddenFill xmlns:a14="http://schemas.microsoft.com/office/drawing/2010/main">
                <a:solidFill>
                  <a:srgbClr val="FFFFFF"/>
                </a:solidFill>
              </a14:hiddenFill>
            </a:ext>
          </a:extLst>
        </p:spPr>
      </p:pic>
      <p:sp>
        <p:nvSpPr>
          <p:cNvPr id="13" name="Metin kutusu 6">
            <a:extLst>
              <a:ext uri="{FF2B5EF4-FFF2-40B4-BE49-F238E27FC236}">
                <a16:creationId xmlns:a16="http://schemas.microsoft.com/office/drawing/2014/main" id="{EC35F45B-CCE3-E0C7-9126-1153054D12D1}"/>
              </a:ext>
            </a:extLst>
          </p:cNvPr>
          <p:cNvSpPr txBox="1"/>
          <p:nvPr/>
        </p:nvSpPr>
        <p:spPr>
          <a:xfrm>
            <a:off x="851248" y="6452130"/>
            <a:ext cx="4651530" cy="707886"/>
          </a:xfrm>
          <a:prstGeom prst="rect">
            <a:avLst/>
          </a:prstGeom>
          <a:noFill/>
        </p:spPr>
        <p:txBody>
          <a:bodyPr wrap="none" rtlCol="0">
            <a:spAutoFit/>
          </a:bodyPr>
          <a:lstStyle>
            <a:defPPr>
              <a:defRPr lang="tr-TR"/>
            </a:defPPr>
            <a:lvl1pPr marL="0" algn="l" defTabSz="1381767" rtl="0" eaLnBrk="1" latinLnBrk="0" hangingPunct="1">
              <a:defRPr sz="2700" kern="1200">
                <a:solidFill>
                  <a:schemeClr val="tx1"/>
                </a:solidFill>
                <a:latin typeface="+mn-lt"/>
                <a:ea typeface="+mn-ea"/>
                <a:cs typeface="+mn-cs"/>
              </a:defRPr>
            </a:lvl1pPr>
            <a:lvl2pPr marL="690884" algn="l" defTabSz="1381767" rtl="0" eaLnBrk="1" latinLnBrk="0" hangingPunct="1">
              <a:defRPr sz="2700" kern="1200">
                <a:solidFill>
                  <a:schemeClr val="tx1"/>
                </a:solidFill>
                <a:latin typeface="+mn-lt"/>
                <a:ea typeface="+mn-ea"/>
                <a:cs typeface="+mn-cs"/>
              </a:defRPr>
            </a:lvl2pPr>
            <a:lvl3pPr marL="1381767" algn="l" defTabSz="1381767" rtl="0" eaLnBrk="1" latinLnBrk="0" hangingPunct="1">
              <a:defRPr sz="2700" kern="1200">
                <a:solidFill>
                  <a:schemeClr val="tx1"/>
                </a:solidFill>
                <a:latin typeface="+mn-lt"/>
                <a:ea typeface="+mn-ea"/>
                <a:cs typeface="+mn-cs"/>
              </a:defRPr>
            </a:lvl3pPr>
            <a:lvl4pPr marL="2072653" algn="l" defTabSz="1381767" rtl="0" eaLnBrk="1" latinLnBrk="0" hangingPunct="1">
              <a:defRPr sz="2700" kern="1200">
                <a:solidFill>
                  <a:schemeClr val="tx1"/>
                </a:solidFill>
                <a:latin typeface="+mn-lt"/>
                <a:ea typeface="+mn-ea"/>
                <a:cs typeface="+mn-cs"/>
              </a:defRPr>
            </a:lvl4pPr>
            <a:lvl5pPr marL="2763534" algn="l" defTabSz="1381767" rtl="0" eaLnBrk="1" latinLnBrk="0" hangingPunct="1">
              <a:defRPr sz="2700" kern="1200">
                <a:solidFill>
                  <a:schemeClr val="tx1"/>
                </a:solidFill>
                <a:latin typeface="+mn-lt"/>
                <a:ea typeface="+mn-ea"/>
                <a:cs typeface="+mn-cs"/>
              </a:defRPr>
            </a:lvl5pPr>
            <a:lvl6pPr marL="3454419" algn="l" defTabSz="1381767" rtl="0" eaLnBrk="1" latinLnBrk="0" hangingPunct="1">
              <a:defRPr sz="2700" kern="1200">
                <a:solidFill>
                  <a:schemeClr val="tx1"/>
                </a:solidFill>
                <a:latin typeface="+mn-lt"/>
                <a:ea typeface="+mn-ea"/>
                <a:cs typeface="+mn-cs"/>
              </a:defRPr>
            </a:lvl6pPr>
            <a:lvl7pPr marL="4145303" algn="l" defTabSz="1381767" rtl="0" eaLnBrk="1" latinLnBrk="0" hangingPunct="1">
              <a:defRPr sz="2700" kern="1200">
                <a:solidFill>
                  <a:schemeClr val="tx1"/>
                </a:solidFill>
                <a:latin typeface="+mn-lt"/>
                <a:ea typeface="+mn-ea"/>
                <a:cs typeface="+mn-cs"/>
              </a:defRPr>
            </a:lvl7pPr>
            <a:lvl8pPr marL="4836187" algn="l" defTabSz="1381767" rtl="0" eaLnBrk="1" latinLnBrk="0" hangingPunct="1">
              <a:defRPr sz="2700" kern="1200">
                <a:solidFill>
                  <a:schemeClr val="tx1"/>
                </a:solidFill>
                <a:latin typeface="+mn-lt"/>
                <a:ea typeface="+mn-ea"/>
                <a:cs typeface="+mn-cs"/>
              </a:defRPr>
            </a:lvl8pPr>
            <a:lvl9pPr marL="5527069" algn="l" defTabSz="1381767" rtl="0" eaLnBrk="1" latinLnBrk="0" hangingPunct="1">
              <a:defRPr sz="2700" kern="1200">
                <a:solidFill>
                  <a:schemeClr val="tx1"/>
                </a:solidFill>
                <a:latin typeface="+mn-lt"/>
                <a:ea typeface="+mn-ea"/>
                <a:cs typeface="+mn-cs"/>
              </a:defRPr>
            </a:lvl9pPr>
          </a:lstStyle>
          <a:p>
            <a:r>
              <a:rPr lang="tr-TR" sz="4000" dirty="0" err="1"/>
              <a:t>irfanlandiya_cografya</a:t>
            </a:r>
            <a:endParaRPr lang="tr-TR" sz="4000" dirty="0"/>
          </a:p>
        </p:txBody>
      </p:sp>
      <p:sp>
        <p:nvSpPr>
          <p:cNvPr id="15" name="Metin kutusu 7">
            <a:extLst>
              <a:ext uri="{FF2B5EF4-FFF2-40B4-BE49-F238E27FC236}">
                <a16:creationId xmlns:a16="http://schemas.microsoft.com/office/drawing/2014/main" id="{8A0FD4E8-1867-DDB5-F91B-F85AD7D0028C}"/>
              </a:ext>
            </a:extLst>
          </p:cNvPr>
          <p:cNvSpPr txBox="1"/>
          <p:nvPr/>
        </p:nvSpPr>
        <p:spPr>
          <a:xfrm>
            <a:off x="2074991" y="7831398"/>
            <a:ext cx="2216119" cy="707886"/>
          </a:xfrm>
          <a:prstGeom prst="rect">
            <a:avLst/>
          </a:prstGeom>
          <a:noFill/>
        </p:spPr>
        <p:txBody>
          <a:bodyPr wrap="none" rtlCol="0">
            <a:spAutoFit/>
          </a:bodyPr>
          <a:lstStyle>
            <a:defPPr>
              <a:defRPr lang="tr-TR"/>
            </a:defPPr>
            <a:lvl1pPr marL="0" algn="l" defTabSz="1381767" rtl="0" eaLnBrk="1" latinLnBrk="0" hangingPunct="1">
              <a:defRPr sz="2700" kern="1200">
                <a:solidFill>
                  <a:schemeClr val="tx1"/>
                </a:solidFill>
                <a:latin typeface="+mn-lt"/>
                <a:ea typeface="+mn-ea"/>
                <a:cs typeface="+mn-cs"/>
              </a:defRPr>
            </a:lvl1pPr>
            <a:lvl2pPr marL="690884" algn="l" defTabSz="1381767" rtl="0" eaLnBrk="1" latinLnBrk="0" hangingPunct="1">
              <a:defRPr sz="2700" kern="1200">
                <a:solidFill>
                  <a:schemeClr val="tx1"/>
                </a:solidFill>
                <a:latin typeface="+mn-lt"/>
                <a:ea typeface="+mn-ea"/>
                <a:cs typeface="+mn-cs"/>
              </a:defRPr>
            </a:lvl2pPr>
            <a:lvl3pPr marL="1381767" algn="l" defTabSz="1381767" rtl="0" eaLnBrk="1" latinLnBrk="0" hangingPunct="1">
              <a:defRPr sz="2700" kern="1200">
                <a:solidFill>
                  <a:schemeClr val="tx1"/>
                </a:solidFill>
                <a:latin typeface="+mn-lt"/>
                <a:ea typeface="+mn-ea"/>
                <a:cs typeface="+mn-cs"/>
              </a:defRPr>
            </a:lvl3pPr>
            <a:lvl4pPr marL="2072653" algn="l" defTabSz="1381767" rtl="0" eaLnBrk="1" latinLnBrk="0" hangingPunct="1">
              <a:defRPr sz="2700" kern="1200">
                <a:solidFill>
                  <a:schemeClr val="tx1"/>
                </a:solidFill>
                <a:latin typeface="+mn-lt"/>
                <a:ea typeface="+mn-ea"/>
                <a:cs typeface="+mn-cs"/>
              </a:defRPr>
            </a:lvl4pPr>
            <a:lvl5pPr marL="2763534" algn="l" defTabSz="1381767" rtl="0" eaLnBrk="1" latinLnBrk="0" hangingPunct="1">
              <a:defRPr sz="2700" kern="1200">
                <a:solidFill>
                  <a:schemeClr val="tx1"/>
                </a:solidFill>
                <a:latin typeface="+mn-lt"/>
                <a:ea typeface="+mn-ea"/>
                <a:cs typeface="+mn-cs"/>
              </a:defRPr>
            </a:lvl5pPr>
            <a:lvl6pPr marL="3454419" algn="l" defTabSz="1381767" rtl="0" eaLnBrk="1" latinLnBrk="0" hangingPunct="1">
              <a:defRPr sz="2700" kern="1200">
                <a:solidFill>
                  <a:schemeClr val="tx1"/>
                </a:solidFill>
                <a:latin typeface="+mn-lt"/>
                <a:ea typeface="+mn-ea"/>
                <a:cs typeface="+mn-cs"/>
              </a:defRPr>
            </a:lvl6pPr>
            <a:lvl7pPr marL="4145303" algn="l" defTabSz="1381767" rtl="0" eaLnBrk="1" latinLnBrk="0" hangingPunct="1">
              <a:defRPr sz="2700" kern="1200">
                <a:solidFill>
                  <a:schemeClr val="tx1"/>
                </a:solidFill>
                <a:latin typeface="+mn-lt"/>
                <a:ea typeface="+mn-ea"/>
                <a:cs typeface="+mn-cs"/>
              </a:defRPr>
            </a:lvl7pPr>
            <a:lvl8pPr marL="4836187" algn="l" defTabSz="1381767" rtl="0" eaLnBrk="1" latinLnBrk="0" hangingPunct="1">
              <a:defRPr sz="2700" kern="1200">
                <a:solidFill>
                  <a:schemeClr val="tx1"/>
                </a:solidFill>
                <a:latin typeface="+mn-lt"/>
                <a:ea typeface="+mn-ea"/>
                <a:cs typeface="+mn-cs"/>
              </a:defRPr>
            </a:lvl8pPr>
            <a:lvl9pPr marL="5527069" algn="l" defTabSz="1381767" rtl="0" eaLnBrk="1" latinLnBrk="0" hangingPunct="1">
              <a:defRPr sz="2700" kern="1200">
                <a:solidFill>
                  <a:schemeClr val="tx1"/>
                </a:solidFill>
                <a:latin typeface="+mn-lt"/>
                <a:ea typeface="+mn-ea"/>
                <a:cs typeface="+mn-cs"/>
              </a:defRPr>
            </a:lvl9pPr>
          </a:lstStyle>
          <a:p>
            <a:r>
              <a:rPr lang="tr-TR" sz="4000" dirty="0"/>
              <a:t>İrfan Akar</a:t>
            </a:r>
          </a:p>
        </p:txBody>
      </p:sp>
      <p:sp>
        <p:nvSpPr>
          <p:cNvPr id="17" name="Metin kutusu 9">
            <a:extLst>
              <a:ext uri="{FF2B5EF4-FFF2-40B4-BE49-F238E27FC236}">
                <a16:creationId xmlns:a16="http://schemas.microsoft.com/office/drawing/2014/main" id="{27A511C7-B020-C38D-7ABD-0EAF582C3894}"/>
              </a:ext>
            </a:extLst>
          </p:cNvPr>
          <p:cNvSpPr txBox="1"/>
          <p:nvPr/>
        </p:nvSpPr>
        <p:spPr>
          <a:xfrm>
            <a:off x="851248" y="7123512"/>
            <a:ext cx="4359527" cy="707886"/>
          </a:xfrm>
          <a:prstGeom prst="rect">
            <a:avLst/>
          </a:prstGeom>
          <a:noFill/>
        </p:spPr>
        <p:txBody>
          <a:bodyPr wrap="none" rtlCol="0">
            <a:spAutoFit/>
          </a:bodyPr>
          <a:lstStyle>
            <a:defPPr>
              <a:defRPr lang="tr-TR"/>
            </a:defPPr>
            <a:lvl1pPr marL="0" algn="l" defTabSz="1381767" rtl="0" eaLnBrk="1" latinLnBrk="0" hangingPunct="1">
              <a:defRPr sz="2700" kern="1200">
                <a:solidFill>
                  <a:schemeClr val="tx1"/>
                </a:solidFill>
                <a:latin typeface="+mn-lt"/>
                <a:ea typeface="+mn-ea"/>
                <a:cs typeface="+mn-cs"/>
              </a:defRPr>
            </a:lvl1pPr>
            <a:lvl2pPr marL="690884" algn="l" defTabSz="1381767" rtl="0" eaLnBrk="1" latinLnBrk="0" hangingPunct="1">
              <a:defRPr sz="2700" kern="1200">
                <a:solidFill>
                  <a:schemeClr val="tx1"/>
                </a:solidFill>
                <a:latin typeface="+mn-lt"/>
                <a:ea typeface="+mn-ea"/>
                <a:cs typeface="+mn-cs"/>
              </a:defRPr>
            </a:lvl2pPr>
            <a:lvl3pPr marL="1381767" algn="l" defTabSz="1381767" rtl="0" eaLnBrk="1" latinLnBrk="0" hangingPunct="1">
              <a:defRPr sz="2700" kern="1200">
                <a:solidFill>
                  <a:schemeClr val="tx1"/>
                </a:solidFill>
                <a:latin typeface="+mn-lt"/>
                <a:ea typeface="+mn-ea"/>
                <a:cs typeface="+mn-cs"/>
              </a:defRPr>
            </a:lvl3pPr>
            <a:lvl4pPr marL="2072653" algn="l" defTabSz="1381767" rtl="0" eaLnBrk="1" latinLnBrk="0" hangingPunct="1">
              <a:defRPr sz="2700" kern="1200">
                <a:solidFill>
                  <a:schemeClr val="tx1"/>
                </a:solidFill>
                <a:latin typeface="+mn-lt"/>
                <a:ea typeface="+mn-ea"/>
                <a:cs typeface="+mn-cs"/>
              </a:defRPr>
            </a:lvl4pPr>
            <a:lvl5pPr marL="2763534" algn="l" defTabSz="1381767" rtl="0" eaLnBrk="1" latinLnBrk="0" hangingPunct="1">
              <a:defRPr sz="2700" kern="1200">
                <a:solidFill>
                  <a:schemeClr val="tx1"/>
                </a:solidFill>
                <a:latin typeface="+mn-lt"/>
                <a:ea typeface="+mn-ea"/>
                <a:cs typeface="+mn-cs"/>
              </a:defRPr>
            </a:lvl5pPr>
            <a:lvl6pPr marL="3454419" algn="l" defTabSz="1381767" rtl="0" eaLnBrk="1" latinLnBrk="0" hangingPunct="1">
              <a:defRPr sz="2700" kern="1200">
                <a:solidFill>
                  <a:schemeClr val="tx1"/>
                </a:solidFill>
                <a:latin typeface="+mn-lt"/>
                <a:ea typeface="+mn-ea"/>
                <a:cs typeface="+mn-cs"/>
              </a:defRPr>
            </a:lvl6pPr>
            <a:lvl7pPr marL="4145303" algn="l" defTabSz="1381767" rtl="0" eaLnBrk="1" latinLnBrk="0" hangingPunct="1">
              <a:defRPr sz="2700" kern="1200">
                <a:solidFill>
                  <a:schemeClr val="tx1"/>
                </a:solidFill>
                <a:latin typeface="+mn-lt"/>
                <a:ea typeface="+mn-ea"/>
                <a:cs typeface="+mn-cs"/>
              </a:defRPr>
            </a:lvl7pPr>
            <a:lvl8pPr marL="4836187" algn="l" defTabSz="1381767" rtl="0" eaLnBrk="1" latinLnBrk="0" hangingPunct="1">
              <a:defRPr sz="2700" kern="1200">
                <a:solidFill>
                  <a:schemeClr val="tx1"/>
                </a:solidFill>
                <a:latin typeface="+mn-lt"/>
                <a:ea typeface="+mn-ea"/>
                <a:cs typeface="+mn-cs"/>
              </a:defRPr>
            </a:lvl8pPr>
            <a:lvl9pPr marL="5527069" algn="l" defTabSz="1381767" rtl="0" eaLnBrk="1" latinLnBrk="0" hangingPunct="1">
              <a:defRPr sz="2700" kern="1200">
                <a:solidFill>
                  <a:schemeClr val="tx1"/>
                </a:solidFill>
                <a:latin typeface="+mn-lt"/>
                <a:ea typeface="+mn-ea"/>
                <a:cs typeface="+mn-cs"/>
              </a:defRPr>
            </a:lvl9pPr>
          </a:lstStyle>
          <a:p>
            <a:r>
              <a:rPr lang="tr-TR" sz="4000" b="1" dirty="0">
                <a:effectLst>
                  <a:outerShdw blurRad="38100" dist="38100" dir="2700000" algn="tl">
                    <a:srgbClr val="000000">
                      <a:alpha val="43137"/>
                    </a:srgbClr>
                  </a:outerShdw>
                </a:effectLst>
              </a:rPr>
              <a:t>www.irfanakar.com</a:t>
            </a:r>
          </a:p>
        </p:txBody>
      </p:sp>
    </p:spTree>
    <p:extLst>
      <p:ext uri="{BB962C8B-B14F-4D97-AF65-F5344CB8AC3E}">
        <p14:creationId xmlns:p14="http://schemas.microsoft.com/office/powerpoint/2010/main" val="1853819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1597</TotalTime>
  <Words>1598</Words>
  <Application>Microsoft Office PowerPoint</Application>
  <PresentationFormat>Özel</PresentationFormat>
  <Paragraphs>297</Paragraphs>
  <Slides>22</Slides>
  <Notes>5</Notes>
  <HiddenSlides>0</HiddenSlides>
  <MMClips>6</MMClips>
  <ScaleCrop>false</ScaleCrop>
  <HeadingPairs>
    <vt:vector size="6" baseType="variant">
      <vt:variant>
        <vt:lpstr>Kullanılan Yazı Tipleri</vt:lpstr>
      </vt:variant>
      <vt:variant>
        <vt:i4>4</vt:i4>
      </vt:variant>
      <vt:variant>
        <vt:lpstr>Tema</vt:lpstr>
      </vt:variant>
      <vt:variant>
        <vt:i4>4</vt:i4>
      </vt:variant>
      <vt:variant>
        <vt:lpstr>Slayt Başlıkları</vt:lpstr>
      </vt:variant>
      <vt:variant>
        <vt:i4>22</vt:i4>
      </vt:variant>
    </vt:vector>
  </HeadingPairs>
  <TitlesOfParts>
    <vt:vector size="30" baseType="lpstr">
      <vt:lpstr>Arial</vt:lpstr>
      <vt:lpstr>Calibri</vt:lpstr>
      <vt:lpstr>Lora-Regular</vt:lpstr>
      <vt:lpstr>Times New Roman</vt:lpstr>
      <vt:lpstr>Ofis Teması</vt:lpstr>
      <vt:lpstr>6_Ofis Teması</vt:lpstr>
      <vt:lpstr>7_Ofis Teması</vt:lpstr>
      <vt:lpstr>8_Ofis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irfanakar.com</Manager>
  <Company>irfanakar.com.com</Company>
  <LinksUpToDate>false</LinksUpToDate>
  <SharedDoc>false</SharedDoc>
  <HyperlinkBase>irfanakar.com.com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irfanakar.com</dc:title>
  <dc:subject>irfanakar.com.com</dc:subject>
  <dc:creator>irfanakar.com</dc:creator>
  <cp:keywords>irfanakar.com</cp:keywords>
  <dc:description>irfanakar.com.com</dc:description>
  <cp:lastModifiedBy>İRFAN AKAR</cp:lastModifiedBy>
  <cp:revision>373</cp:revision>
  <dcterms:modified xsi:type="dcterms:W3CDTF">2024-09-24T20:30:04Z</dcterms:modified>
  <cp:category>irfanakar.com</cp:category>
  <cp:contentStatus>irfanakar.com.com</cp:contentStatus>
</cp:coreProperties>
</file>